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2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0.xml" ContentType="application/vnd.openxmlformats-officedocument.presentationml.slideLayout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revisionInfo.xml" ContentType="application/vnd.ms-powerpoint.revisioninfo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openxmlformats.org/officeDocument/2006/relationships/custom-properties" Target="docProps/custom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howSpecialPlsOnTitleSld="0" removePersonalInfoOnSave="0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333" r:id="rId2"/>
    <p:sldId id="360" r:id="rId3"/>
    <p:sldId id="370" r:id="rId4"/>
    <p:sldId id="338" r:id="rId5"/>
    <p:sldId id="361" r:id="rId6"/>
    <p:sldId id="362" r:id="rId7"/>
    <p:sldId id="299" r:id="rId8"/>
    <p:sldId id="339" r:id="rId9"/>
    <p:sldId id="363" r:id="rId10"/>
    <p:sldId id="304" r:id="rId11"/>
    <p:sldId id="364" r:id="rId12"/>
    <p:sldId id="343" r:id="rId13"/>
    <p:sldId id="300" r:id="rId14"/>
    <p:sldId id="365" r:id="rId15"/>
    <p:sldId id="366" r:id="rId16"/>
    <p:sldId id="301" r:id="rId17"/>
    <p:sldId id="346" r:id="rId18"/>
    <p:sldId id="367" r:id="rId19"/>
    <p:sldId id="302" r:id="rId20"/>
    <p:sldId id="368" r:id="rId21"/>
    <p:sldId id="352" r:id="rId22"/>
    <p:sldId id="303" r:id="rId23"/>
    <p:sldId id="369" r:id="rId24"/>
    <p:sldId id="351" r:id="rId25"/>
    <p:sldId id="354" r:id="rId26"/>
  </p:sldIdLst>
  <p:sldSz cx="12192000" cy="6858000"/>
  <p:notesSz cx="6858000" cy="9144000"/>
  <p:custDataLst>
    <p:tags r:id="rId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5925D2-8EA2-4B9B-8478-A3C1808ED929}" v="4" dt="2025-03-13T01:31:42.0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608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37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5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68F83A-302B-D5C7-8388-31A7738B9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5529D8-29D3-4EF8-AFE4-9B04C334D78A}" type="datetimeFigureOut">
              <a:rPr lang="en-US" smtClean="0"/>
              <a:t>3/6/2025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0593AB-C6A0-9A15-AB36-A73DC45ECA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FA4FD5-91A7-B4C3-9946-947BB86E9A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E52CC-DD0F-44B3-B13D-E7228EEC80E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7D257EEE-7A71-A801-1D30-27730853F4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zh-CN" dirty="0"/>
              <a:t>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363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  <a:p>
            <a:pPr lvl="1"/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endParaRPr lang="zh-CN" altLang="en-US" dirty="0"/>
          </a:p>
          <a:p>
            <a:pPr lvl="2"/>
            <a:r>
              <a:rPr lang="en-US" altLang="zh-CN" dirty="0"/>
              <a:t>Third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endParaRPr lang="zh-CN" altLang="en-US" dirty="0"/>
          </a:p>
          <a:p>
            <a:pPr lvl="3"/>
            <a:r>
              <a:rPr lang="en-US" altLang="zh-CN" dirty="0"/>
              <a:t>Fourth level</a:t>
            </a:r>
            <a:endParaRPr lang="zh-CN" altLang="en-US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DABDA-89F0-4727-B28F-05A90B0069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D11F53F-2F00-3651-F337-81306AF8F1E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F805B-254D-4FE1-8316-FEA92B4B8253}" type="datetimeFigureOut">
              <a:rPr lang="en-US" smtClean="0"/>
              <a:t>3/6/2025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95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16="http://schemas.microsoft.com/office/drawing/2014/main" xmlns:adec="http://schemas.microsoft.com/office/drawing/2017/decorative" xmlns:p14="http://schemas.microsoft.com/office/powerpoint/2010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415999"/>
          </a:xfrm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54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079853"/>
            <a:ext cx="7478990" cy="143194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24F891E-404B-F131-1FD2-DA525452053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21208" y="5730242"/>
            <a:ext cx="2336800" cy="355600"/>
          </a:xfr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buNone/>
              <a:defRPr sz="1600" baseline="0"/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9B4524D4-F713-E563-D1A7-3E1DE52F1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75" y="6309358"/>
            <a:ext cx="2426216" cy="548642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51C6B34C-C370-8252-62D0-6F16022CD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713064" y="2730369"/>
            <a:ext cx="1947336" cy="521208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DD46D46B-5E31-55A0-FC35-87A4FB3A1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062788" y="1728788"/>
            <a:ext cx="6858000" cy="3400424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98F28BAF-E9F6-4963-C7E4-89926956681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03/13/2025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22060AA-B148-12C6-E41B-250BD1D30C7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C8551D27-1EFF-B9D0-5995-4DD0450BB7DC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12444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16="http://schemas.microsoft.com/office/drawing/2014/main" xmlns:adec="http://schemas.microsoft.com/office/drawing/2017/decorative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Agenda, 7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10504000" cy="1554480"/>
          </a:xfrm>
        </p:spPr>
        <p:txBody>
          <a:bodyPr lIns="0" tIns="0" rIns="0" bIns="0" anchor="b">
            <a:noAutofit/>
          </a:bodyPr>
          <a:lstStyle>
            <a:lvl1pPr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6A84503-533D-0FB4-1FFF-F99D94985FC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81113" y="2814135"/>
            <a:ext cx="4143375" cy="54184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7AEEA39-69B3-E8AB-1B52-DEAF566D457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81113" y="3639663"/>
            <a:ext cx="4143375" cy="54184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5462FFAA-616F-1112-8D93-D1429CE2769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281113" y="4435367"/>
            <a:ext cx="4143375" cy="54184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F971441E-A861-BBA6-17CE-7CECD0DDCA6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281113" y="5256629"/>
            <a:ext cx="4143375" cy="54184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8B493041-6741-D46B-F909-CD7C00DEAE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13666" y="2814135"/>
            <a:ext cx="4143375" cy="54184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39">
            <a:extLst>
              <a:ext uri="{FF2B5EF4-FFF2-40B4-BE49-F238E27FC236}">
                <a16:creationId xmlns:a16="http://schemas.microsoft.com/office/drawing/2014/main" id="{0970355D-37C5-6F1A-64BF-E4B95748BBF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13666" y="3639663"/>
            <a:ext cx="4143375" cy="54184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39">
            <a:extLst>
              <a:ext uri="{FF2B5EF4-FFF2-40B4-BE49-F238E27FC236}">
                <a16:creationId xmlns:a16="http://schemas.microsoft.com/office/drawing/2014/main" id="{BEFE0484-B67E-9C46-955E-345C74277C5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13666" y="4435367"/>
            <a:ext cx="4143375" cy="54184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C2017B91-2EEB-9FBA-8E16-2096C92E2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623300" y="6526800"/>
            <a:ext cx="3568700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17">
            <a:extLst>
              <a:ext uri="{FF2B5EF4-FFF2-40B4-BE49-F238E27FC236}">
                <a16:creationId xmlns:a16="http://schemas.microsoft.com/office/drawing/2014/main" id="{4287DD1D-8A12-5CFA-F182-60F767DC3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2192000" cy="331199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411429CA-5A33-DA3D-D3DB-C42D85B10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9" name="Isosceles Triangle 3">
            <a:extLst>
              <a:ext uri="{FF2B5EF4-FFF2-40B4-BE49-F238E27FC236}">
                <a16:creationId xmlns:a16="http://schemas.microsoft.com/office/drawing/2014/main" id="{2ABE2A89-7B53-F3AA-992C-F5FDFD47C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823702" y="3084150"/>
            <a:ext cx="294319" cy="25372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Isosceles Triangle 4">
            <a:extLst>
              <a:ext uri="{FF2B5EF4-FFF2-40B4-BE49-F238E27FC236}">
                <a16:creationId xmlns:a16="http://schemas.microsoft.com/office/drawing/2014/main" id="{DB265DE7-BDB8-455C-68D7-DD6255357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823702" y="3898663"/>
            <a:ext cx="294319" cy="25372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12" name="Isosceles Triangle 5">
            <a:extLst>
              <a:ext uri="{FF2B5EF4-FFF2-40B4-BE49-F238E27FC236}">
                <a16:creationId xmlns:a16="http://schemas.microsoft.com/office/drawing/2014/main" id="{CD5BD527-816C-E329-0634-ECEF4B25EF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823702" y="4713176"/>
            <a:ext cx="294319" cy="25372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Isosceles Triangle 3">
            <a:extLst>
              <a:ext uri="{FF2B5EF4-FFF2-40B4-BE49-F238E27FC236}">
                <a16:creationId xmlns:a16="http://schemas.microsoft.com/office/drawing/2014/main" id="{3068113E-4A0A-6AB4-BD3C-E1CF8F282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823702" y="5526970"/>
            <a:ext cx="294319" cy="25372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Isosceles Triangle 6">
            <a:extLst>
              <a:ext uri="{FF2B5EF4-FFF2-40B4-BE49-F238E27FC236}">
                <a16:creationId xmlns:a16="http://schemas.microsoft.com/office/drawing/2014/main" id="{1CD9FE95-F8A6-B6DC-2180-731FDE49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6456152" y="3084150"/>
            <a:ext cx="294319" cy="25372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zh-CN" altLang="en-US"/>
          </a:p>
        </p:txBody>
      </p:sp>
      <p:sp>
        <p:nvSpPr>
          <p:cNvPr id="15" name="Isosceles Triangle 7">
            <a:extLst>
              <a:ext uri="{FF2B5EF4-FFF2-40B4-BE49-F238E27FC236}">
                <a16:creationId xmlns:a16="http://schemas.microsoft.com/office/drawing/2014/main" id="{F7B347C0-3F8F-587A-5A99-49B850801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6456152" y="3898663"/>
            <a:ext cx="294319" cy="25372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zh-CN" altLang="en-US"/>
          </a:p>
        </p:txBody>
      </p:sp>
      <p:sp>
        <p:nvSpPr>
          <p:cNvPr id="16" name="Isosceles Triangle 8">
            <a:extLst>
              <a:ext uri="{FF2B5EF4-FFF2-40B4-BE49-F238E27FC236}">
                <a16:creationId xmlns:a16="http://schemas.microsoft.com/office/drawing/2014/main" id="{A37BF549-9163-2374-1589-671786ABE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6456152" y="4713176"/>
            <a:ext cx="294319" cy="25372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BF8C89-724F-1AA2-DD4D-120028E9FCF0}"/>
              </a:ext>
            </a:extLst>
          </p:cNvPr>
          <p:cNvSpPr>
            <a:spLocks noGrp="1"/>
          </p:cNvSpPr>
          <p:nvPr>
            <p:ph type="dt" sz="half" idx="34"/>
          </p:nvPr>
        </p:nvSpPr>
        <p:spPr/>
        <p:txBody>
          <a:bodyPr/>
          <a:lstStyle/>
          <a:p>
            <a:r>
              <a:rPr lang="en-US" altLang="zh-CN"/>
              <a:t>03/13/2025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103CE0-A0DB-C346-564E-677B30F25925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394BF1-FB89-1D4C-1F84-13E57A1418A0}"/>
              </a:ext>
            </a:extLst>
          </p:cNvPr>
          <p:cNvSpPr>
            <a:spLocks noGrp="1"/>
          </p:cNvSpPr>
          <p:nvPr>
            <p:ph type="sldNum" sz="half" idx="36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4154955"/>
      </p:ext>
    </p:extLst>
  </p:cSld>
  <p:clrMapOvr>
    <a:masterClrMapping/>
  </p:clrMapOvr>
</p:sldLayout>
</file>

<file path=ppt/slideLayouts/slideLayout11.xml><?xml version="1.0" encoding="utf-8"?>
<p:sldLayout xmlns:a16="http://schemas.microsoft.com/office/drawing/2014/main" xmlns:adec="http://schemas.microsoft.com/office/drawing/2017/decorative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10504000" cy="1554480"/>
          </a:xfrm>
        </p:spPr>
        <p:txBody>
          <a:bodyPr lIns="0" tIns="0" rIns="0" bIns="0" anchor="b">
            <a:noAutofit/>
          </a:bodyPr>
          <a:lstStyle>
            <a:lvl1pPr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F9358B1-1779-1D7A-CAE5-80DDD0129030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44000" y="2576946"/>
            <a:ext cx="10504000" cy="338050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C2017B91-2EEB-9FBA-8E16-2096C92E2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623300" y="6526800"/>
            <a:ext cx="3568700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17">
            <a:extLst>
              <a:ext uri="{FF2B5EF4-FFF2-40B4-BE49-F238E27FC236}">
                <a16:creationId xmlns:a16="http://schemas.microsoft.com/office/drawing/2014/main" id="{4287DD1D-8A12-5CFA-F182-60F767DC3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2192000" cy="331199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411429CA-5A33-DA3D-D3DB-C42D85B10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BF8C89-724F-1AA2-DD4D-120028E9FCF0}"/>
              </a:ext>
            </a:extLst>
          </p:cNvPr>
          <p:cNvSpPr>
            <a:spLocks noGrp="1"/>
          </p:cNvSpPr>
          <p:nvPr>
            <p:ph type="dt" sz="half" idx="34"/>
          </p:nvPr>
        </p:nvSpPr>
        <p:spPr/>
        <p:txBody>
          <a:bodyPr/>
          <a:lstStyle/>
          <a:p>
            <a:r>
              <a:rPr lang="en-US" altLang="zh-CN"/>
              <a:t>03/13/2025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103CE0-A0DB-C346-564E-677B30F25925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394BF1-FB89-1D4C-1F84-13E57A1418A0}"/>
              </a:ext>
            </a:extLst>
          </p:cNvPr>
          <p:cNvSpPr>
            <a:spLocks noGrp="1"/>
          </p:cNvSpPr>
          <p:nvPr>
            <p:ph type="sldNum" sz="half" idx="36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2861810"/>
      </p:ext>
    </p:extLst>
  </p:cSld>
  <p:clrMapOvr>
    <a:masterClrMapping/>
  </p:clrMapOvr>
</p:sldLayout>
</file>

<file path=ppt/slideLayouts/slideLayout12.xml><?xml version="1.0" encoding="utf-8"?>
<p:sldLayout xmlns:a16="http://schemas.microsoft.com/office/drawing/2014/main" xmlns:adec="http://schemas.microsoft.com/office/drawing/2017/decorative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1927933"/>
            <a:ext cx="10504000" cy="1135871"/>
          </a:xfrm>
        </p:spPr>
        <p:txBody>
          <a:bodyPr lIns="0" tIns="0" rIns="0" bIns="0">
            <a:noAutofit/>
          </a:bodyPr>
          <a:lstStyle>
            <a:lvl1pPr algn="ctr"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D4F14BC3-176C-CDF0-C810-02FE93F4EAEA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44000" y="3269675"/>
            <a:ext cx="10504000" cy="2225963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457200" indent="0" algn="l">
              <a:buNone/>
              <a:defRPr sz="1200"/>
            </a:lvl2pPr>
            <a:lvl3pPr marL="914400" indent="0" algn="l">
              <a:buNone/>
              <a:defRPr sz="1100"/>
            </a:lvl3pPr>
            <a:lvl4pPr marL="1371600" indent="0" algn="l">
              <a:buNone/>
              <a:defRPr sz="1050"/>
            </a:lvl4pPr>
            <a:lvl5pPr marL="1828800" indent="0" algn="l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DEE9CD0-B455-1E74-A596-42C0F0DC9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6526800"/>
            <a:ext cx="12191999" cy="331200"/>
          </a:xfrm>
          <a:custGeom>
            <a:avLst/>
            <a:gdLst>
              <a:gd name="connsiteX0" fmla="*/ 0 w 12191999"/>
              <a:gd name="connsiteY0" fmla="*/ 0 h 331200"/>
              <a:gd name="connsiteX1" fmla="*/ 12191999 w 12191999"/>
              <a:gd name="connsiteY1" fmla="*/ 0 h 331200"/>
              <a:gd name="connsiteX2" fmla="*/ 12191999 w 12191999"/>
              <a:gd name="connsiteY2" fmla="*/ 331200 h 331200"/>
              <a:gd name="connsiteX3" fmla="*/ 0 w 12191999"/>
              <a:gd name="connsiteY3" fmla="*/ 331200 h 33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331200">
                <a:moveTo>
                  <a:pt x="0" y="0"/>
                </a:moveTo>
                <a:lnTo>
                  <a:pt x="12191999" y="0"/>
                </a:lnTo>
                <a:lnTo>
                  <a:pt x="12191999" y="331200"/>
                </a:lnTo>
                <a:lnTo>
                  <a:pt x="0" y="3312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997C5841-2433-4CFD-F83F-66F812677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652680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7">
            <a:extLst>
              <a:ext uri="{FF2B5EF4-FFF2-40B4-BE49-F238E27FC236}">
                <a16:creationId xmlns:a16="http://schemas.microsoft.com/office/drawing/2014/main" id="{D005AF67-A3F8-DF0E-32A3-C7E02927F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7768799" y="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77A5F-52D4-84EF-29A7-B01CA17B3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03/13/2025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FFE13-EE87-DB0E-8151-61B9909D1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F95BB-898C-AAE1-9E7A-961BB037A01F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1164445"/>
      </p:ext>
    </p:extLst>
  </p:cSld>
  <p:clrMapOvr>
    <a:masterClrMapping/>
  </p:clrMapOvr>
</p:sldLayout>
</file>

<file path=ppt/slideLayouts/slideLayout13.xml><?xml version="1.0" encoding="utf-8"?>
<p:sldLayout xmlns:a16="http://schemas.microsoft.com/office/drawing/2014/main" xmlns:adec="http://schemas.microsoft.com/office/drawing/2017/decorative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Title and 4-item Lis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 lIns="0" tIns="0" rIns="0" bIns="0" anchor="ctr">
            <a:noAutofit/>
          </a:bodyPr>
          <a:lstStyle>
            <a:lvl1pPr algn="ctr"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AE29EB26-1D80-20C5-521F-E816F9C96790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20968" y="2134688"/>
            <a:ext cx="1446212" cy="1446213"/>
          </a:xfrm>
          <a:custGeom>
            <a:avLst/>
            <a:gdLst>
              <a:gd name="connsiteX0" fmla="*/ 722009 w 1446212"/>
              <a:gd name="connsiteY0" fmla="*/ 0 h 1446213"/>
              <a:gd name="connsiteX1" fmla="*/ 724204 w 1446212"/>
              <a:gd name="connsiteY1" fmla="*/ 0 h 1446213"/>
              <a:gd name="connsiteX2" fmla="*/ 1446212 w 1446212"/>
              <a:gd name="connsiteY2" fmla="*/ 722008 h 1446213"/>
              <a:gd name="connsiteX3" fmla="*/ 1446212 w 1446212"/>
              <a:gd name="connsiteY3" fmla="*/ 724205 h 1446213"/>
              <a:gd name="connsiteX4" fmla="*/ 724204 w 1446212"/>
              <a:gd name="connsiteY4" fmla="*/ 1446213 h 1446213"/>
              <a:gd name="connsiteX5" fmla="*/ 722009 w 1446212"/>
              <a:gd name="connsiteY5" fmla="*/ 1446213 h 1446213"/>
              <a:gd name="connsiteX6" fmla="*/ 0 w 1446212"/>
              <a:gd name="connsiteY6" fmla="*/ 724204 h 1446213"/>
              <a:gd name="connsiteX7" fmla="*/ 0 w 1446212"/>
              <a:gd name="connsiteY7" fmla="*/ 722009 h 144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6212" h="1446213">
                <a:moveTo>
                  <a:pt x="722009" y="0"/>
                </a:moveTo>
                <a:lnTo>
                  <a:pt x="724204" y="0"/>
                </a:lnTo>
                <a:lnTo>
                  <a:pt x="1446212" y="722008"/>
                </a:lnTo>
                <a:lnTo>
                  <a:pt x="1446212" y="724205"/>
                </a:lnTo>
                <a:lnTo>
                  <a:pt x="724204" y="1446213"/>
                </a:lnTo>
                <a:lnTo>
                  <a:pt x="722009" y="1446213"/>
                </a:lnTo>
                <a:lnTo>
                  <a:pt x="0" y="724204"/>
                </a:lnTo>
                <a:lnTo>
                  <a:pt x="0" y="7220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Text Placeholder 39">
            <a:extLst>
              <a:ext uri="{FF2B5EF4-FFF2-40B4-BE49-F238E27FC236}">
                <a16:creationId xmlns:a16="http://schemas.microsoft.com/office/drawing/2014/main" id="{0E9DDE4F-FFF8-270B-2AF8-4EC025D6150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290761" y="2128094"/>
            <a:ext cx="3663194" cy="607321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9">
            <a:extLst>
              <a:ext uri="{FF2B5EF4-FFF2-40B4-BE49-F238E27FC236}">
                <a16:creationId xmlns:a16="http://schemas.microsoft.com/office/drawing/2014/main" id="{B7605656-D055-D758-29DD-8EEAE0DBF85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290762" y="2832099"/>
            <a:ext cx="3663194" cy="89412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16A975E9-F3A8-3D0E-CA59-63ACCEAEB30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20968" y="3981726"/>
            <a:ext cx="1446212" cy="1446213"/>
          </a:xfrm>
          <a:custGeom>
            <a:avLst/>
            <a:gdLst>
              <a:gd name="connsiteX0" fmla="*/ 722009 w 1446212"/>
              <a:gd name="connsiteY0" fmla="*/ 0 h 1446213"/>
              <a:gd name="connsiteX1" fmla="*/ 724204 w 1446212"/>
              <a:gd name="connsiteY1" fmla="*/ 0 h 1446213"/>
              <a:gd name="connsiteX2" fmla="*/ 1446212 w 1446212"/>
              <a:gd name="connsiteY2" fmla="*/ 722008 h 1446213"/>
              <a:gd name="connsiteX3" fmla="*/ 1446212 w 1446212"/>
              <a:gd name="connsiteY3" fmla="*/ 724205 h 1446213"/>
              <a:gd name="connsiteX4" fmla="*/ 724204 w 1446212"/>
              <a:gd name="connsiteY4" fmla="*/ 1446213 h 1446213"/>
              <a:gd name="connsiteX5" fmla="*/ 722009 w 1446212"/>
              <a:gd name="connsiteY5" fmla="*/ 1446213 h 1446213"/>
              <a:gd name="connsiteX6" fmla="*/ 0 w 1446212"/>
              <a:gd name="connsiteY6" fmla="*/ 724204 h 1446213"/>
              <a:gd name="connsiteX7" fmla="*/ 0 w 1446212"/>
              <a:gd name="connsiteY7" fmla="*/ 722009 h 144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6212" h="1446213">
                <a:moveTo>
                  <a:pt x="722009" y="0"/>
                </a:moveTo>
                <a:lnTo>
                  <a:pt x="724204" y="0"/>
                </a:lnTo>
                <a:lnTo>
                  <a:pt x="1446212" y="722008"/>
                </a:lnTo>
                <a:lnTo>
                  <a:pt x="1446212" y="724205"/>
                </a:lnTo>
                <a:lnTo>
                  <a:pt x="724204" y="1446213"/>
                </a:lnTo>
                <a:lnTo>
                  <a:pt x="722009" y="1446213"/>
                </a:lnTo>
                <a:lnTo>
                  <a:pt x="0" y="724204"/>
                </a:lnTo>
                <a:lnTo>
                  <a:pt x="0" y="7220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53901006-BB12-378A-0E11-21C57A45C8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290761" y="3830353"/>
            <a:ext cx="3663194" cy="607321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9">
            <a:extLst>
              <a:ext uri="{FF2B5EF4-FFF2-40B4-BE49-F238E27FC236}">
                <a16:creationId xmlns:a16="http://schemas.microsoft.com/office/drawing/2014/main" id="{59F329F9-BEC3-EA24-8A49-5C9160DC33D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290762" y="4533817"/>
            <a:ext cx="3663194" cy="89412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5B925B15-F568-36DC-22ED-211CB7AD63D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195673" y="2134688"/>
            <a:ext cx="1446212" cy="1446213"/>
          </a:xfrm>
          <a:custGeom>
            <a:avLst/>
            <a:gdLst>
              <a:gd name="connsiteX0" fmla="*/ 722009 w 1446212"/>
              <a:gd name="connsiteY0" fmla="*/ 0 h 1446213"/>
              <a:gd name="connsiteX1" fmla="*/ 724204 w 1446212"/>
              <a:gd name="connsiteY1" fmla="*/ 0 h 1446213"/>
              <a:gd name="connsiteX2" fmla="*/ 1446212 w 1446212"/>
              <a:gd name="connsiteY2" fmla="*/ 722008 h 1446213"/>
              <a:gd name="connsiteX3" fmla="*/ 1446212 w 1446212"/>
              <a:gd name="connsiteY3" fmla="*/ 724205 h 1446213"/>
              <a:gd name="connsiteX4" fmla="*/ 724204 w 1446212"/>
              <a:gd name="connsiteY4" fmla="*/ 1446213 h 1446213"/>
              <a:gd name="connsiteX5" fmla="*/ 722009 w 1446212"/>
              <a:gd name="connsiteY5" fmla="*/ 1446213 h 1446213"/>
              <a:gd name="connsiteX6" fmla="*/ 0 w 1446212"/>
              <a:gd name="connsiteY6" fmla="*/ 724204 h 1446213"/>
              <a:gd name="connsiteX7" fmla="*/ 0 w 1446212"/>
              <a:gd name="connsiteY7" fmla="*/ 722009 h 144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6212" h="1446213">
                <a:moveTo>
                  <a:pt x="722009" y="0"/>
                </a:moveTo>
                <a:lnTo>
                  <a:pt x="724204" y="0"/>
                </a:lnTo>
                <a:lnTo>
                  <a:pt x="1446212" y="722008"/>
                </a:lnTo>
                <a:lnTo>
                  <a:pt x="1446212" y="724205"/>
                </a:lnTo>
                <a:lnTo>
                  <a:pt x="724204" y="1446213"/>
                </a:lnTo>
                <a:lnTo>
                  <a:pt x="722009" y="1446213"/>
                </a:lnTo>
                <a:lnTo>
                  <a:pt x="0" y="724204"/>
                </a:lnTo>
                <a:lnTo>
                  <a:pt x="0" y="7220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E6FF9244-D21F-466A-AE16-1348C9E56C2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72639" y="2128094"/>
            <a:ext cx="3663194" cy="607321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9">
            <a:extLst>
              <a:ext uri="{FF2B5EF4-FFF2-40B4-BE49-F238E27FC236}">
                <a16:creationId xmlns:a16="http://schemas.microsoft.com/office/drawing/2014/main" id="{51DFE450-9F68-CCC7-3C92-0EEC176481F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72639" y="2832099"/>
            <a:ext cx="3663194" cy="89412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DCBEA689-8F12-3902-D23F-87070631610F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195673" y="3981726"/>
            <a:ext cx="1446212" cy="1446213"/>
          </a:xfrm>
          <a:custGeom>
            <a:avLst/>
            <a:gdLst>
              <a:gd name="connsiteX0" fmla="*/ 722009 w 1446212"/>
              <a:gd name="connsiteY0" fmla="*/ 0 h 1446213"/>
              <a:gd name="connsiteX1" fmla="*/ 724204 w 1446212"/>
              <a:gd name="connsiteY1" fmla="*/ 0 h 1446213"/>
              <a:gd name="connsiteX2" fmla="*/ 1446212 w 1446212"/>
              <a:gd name="connsiteY2" fmla="*/ 722008 h 1446213"/>
              <a:gd name="connsiteX3" fmla="*/ 1446212 w 1446212"/>
              <a:gd name="connsiteY3" fmla="*/ 724205 h 1446213"/>
              <a:gd name="connsiteX4" fmla="*/ 724204 w 1446212"/>
              <a:gd name="connsiteY4" fmla="*/ 1446213 h 1446213"/>
              <a:gd name="connsiteX5" fmla="*/ 722009 w 1446212"/>
              <a:gd name="connsiteY5" fmla="*/ 1446213 h 1446213"/>
              <a:gd name="connsiteX6" fmla="*/ 0 w 1446212"/>
              <a:gd name="connsiteY6" fmla="*/ 724204 h 1446213"/>
              <a:gd name="connsiteX7" fmla="*/ 0 w 1446212"/>
              <a:gd name="connsiteY7" fmla="*/ 722009 h 144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6212" h="1446213">
                <a:moveTo>
                  <a:pt x="722009" y="0"/>
                </a:moveTo>
                <a:lnTo>
                  <a:pt x="724204" y="0"/>
                </a:lnTo>
                <a:lnTo>
                  <a:pt x="1446212" y="722008"/>
                </a:lnTo>
                <a:lnTo>
                  <a:pt x="1446212" y="724205"/>
                </a:lnTo>
                <a:lnTo>
                  <a:pt x="724204" y="1446213"/>
                </a:lnTo>
                <a:lnTo>
                  <a:pt x="722009" y="1446213"/>
                </a:lnTo>
                <a:lnTo>
                  <a:pt x="0" y="724204"/>
                </a:lnTo>
                <a:lnTo>
                  <a:pt x="0" y="7220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C730C6EB-298D-AB23-9E13-FD3F3E5BD19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872639" y="3830353"/>
            <a:ext cx="3663194" cy="607321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9">
            <a:extLst>
              <a:ext uri="{FF2B5EF4-FFF2-40B4-BE49-F238E27FC236}">
                <a16:creationId xmlns:a16="http://schemas.microsoft.com/office/drawing/2014/main" id="{F0B296A3-8D64-798F-327D-A86480FF9B1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872639" y="4533817"/>
            <a:ext cx="3663194" cy="89412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028A1A0-2083-B54D-21DA-8A3C0A17B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9400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BE6104D1-FC74-C850-B56F-797E7DAD6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E9208E-6287-EB50-1A42-5A2F6EAA68D5}"/>
              </a:ext>
            </a:extLst>
          </p:cNvPr>
          <p:cNvSpPr>
            <a:spLocks noGrp="1"/>
          </p:cNvSpPr>
          <p:nvPr>
            <p:ph type="dt" sz="half" idx="43"/>
          </p:nvPr>
        </p:nvSpPr>
        <p:spPr/>
        <p:txBody>
          <a:bodyPr/>
          <a:lstStyle/>
          <a:p>
            <a:r>
              <a:rPr lang="en-US" altLang="zh-CN"/>
              <a:t>03/13/2025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64913F-C760-8FE0-0D76-379AC2F0C8D4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18C8A2-ADD2-4C06-7ADC-C57099693486}"/>
              </a:ext>
            </a:extLst>
          </p:cNvPr>
          <p:cNvSpPr>
            <a:spLocks noGrp="1"/>
          </p:cNvSpPr>
          <p:nvPr>
            <p:ph type="sldNum" sz="half" idx="45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1281738"/>
      </p:ext>
    </p:extLst>
  </p:cSld>
  <p:clrMapOvr>
    <a:masterClrMapping/>
  </p:clrMapOvr>
</p:sldLayout>
</file>

<file path=ppt/slideLayouts/slideLayout14.xml><?xml version="1.0" encoding="utf-8"?>
<p:sldLayout xmlns:a16="http://schemas.microsoft.com/office/drawing/2014/main" xmlns:adec="http://schemas.microsoft.com/office/drawing/2017/decorative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Title and 4-item Lis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 lIns="0" tIns="0" rIns="0" bIns="0" anchor="ctr">
            <a:noAutofit/>
          </a:bodyPr>
          <a:lstStyle>
            <a:lvl1pPr algn="ctr"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9">
            <a:extLst>
              <a:ext uri="{FF2B5EF4-FFF2-40B4-BE49-F238E27FC236}">
                <a16:creationId xmlns:a16="http://schemas.microsoft.com/office/drawing/2014/main" id="{C0705400-8797-96C0-007D-F6D3A9A85C5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738206" y="2065422"/>
            <a:ext cx="3914265" cy="515847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9">
            <a:extLst>
              <a:ext uri="{FF2B5EF4-FFF2-40B4-BE49-F238E27FC236}">
                <a16:creationId xmlns:a16="http://schemas.microsoft.com/office/drawing/2014/main" id="{9531C913-70DD-3215-0F30-4EC72ADAFA1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738206" y="2705744"/>
            <a:ext cx="3914265" cy="1254664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9">
            <a:extLst>
              <a:ext uri="{FF2B5EF4-FFF2-40B4-BE49-F238E27FC236}">
                <a16:creationId xmlns:a16="http://schemas.microsoft.com/office/drawing/2014/main" id="{09D48B16-D0CB-3DE5-2524-73B26CFE58F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738206" y="4088710"/>
            <a:ext cx="3914265" cy="515847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FAE2A8CB-2F17-4170-22CC-EDE7625EBC4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738206" y="4725213"/>
            <a:ext cx="3914265" cy="1254664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6AC7076C-4899-3FD5-5BAF-D4FBDDBA1E5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511651" y="2065422"/>
            <a:ext cx="3914265" cy="515847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9">
            <a:extLst>
              <a:ext uri="{FF2B5EF4-FFF2-40B4-BE49-F238E27FC236}">
                <a16:creationId xmlns:a16="http://schemas.microsoft.com/office/drawing/2014/main" id="{6E536C42-E1E8-7DD0-3D83-A2212A0E75E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511651" y="2705744"/>
            <a:ext cx="3914265" cy="1254664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27CF429B-C32F-6A7F-DEB3-3C9A12CD2B1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511651" y="4088710"/>
            <a:ext cx="3914265" cy="515847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56480702-AFBE-139B-E02B-E50B5F6B75C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11651" y="4725213"/>
            <a:ext cx="3914265" cy="1254664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D4888504-5BF2-3499-7E28-49F0F0ECE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599400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283C4DB0-1484-674B-C4BF-ED0DEABCD8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4C1AF10-A183-01BB-6115-A12D3DDA7CB0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r>
              <a:rPr lang="en-US" altLang="zh-CN"/>
              <a:t>03/13/2025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55107F5-0C95-C95E-3DE4-4F082C58CB0A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E57D62-91BE-1391-42C8-DCAE0350D2ED}"/>
              </a:ext>
            </a:extLst>
          </p:cNvPr>
          <p:cNvSpPr>
            <a:spLocks noGrp="1"/>
          </p:cNvSpPr>
          <p:nvPr>
            <p:ph type="sldNum" sz="half" idx="38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2492712"/>
      </p:ext>
    </p:extLst>
  </p:cSld>
  <p:clrMapOvr>
    <a:masterClrMapping/>
  </p:clrMapOvr>
</p:sldLayout>
</file>

<file path=ppt/slideLayouts/slideLayout15.xml><?xml version="1.0" encoding="utf-8"?>
<p:sldLayout xmlns:a16="http://schemas.microsoft.com/office/drawing/2014/main" xmlns:adec="http://schemas.microsoft.com/office/drawing/2017/decorative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Title and 4-item Lis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 lIns="0" tIns="0" rIns="0" bIns="0" anchor="ctr">
            <a:noAutofit/>
          </a:bodyPr>
          <a:lstStyle>
            <a:lvl1pPr algn="ctr"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319B232D-8F6E-1282-F2BE-AC9C8976C9D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738206" y="2065422"/>
            <a:ext cx="3914265" cy="515847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9">
            <a:extLst>
              <a:ext uri="{FF2B5EF4-FFF2-40B4-BE49-F238E27FC236}">
                <a16:creationId xmlns:a16="http://schemas.microsoft.com/office/drawing/2014/main" id="{7DB1CE43-E037-6401-247E-159B332FDA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738206" y="2705744"/>
            <a:ext cx="3914265" cy="1254664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9">
            <a:extLst>
              <a:ext uri="{FF2B5EF4-FFF2-40B4-BE49-F238E27FC236}">
                <a16:creationId xmlns:a16="http://schemas.microsoft.com/office/drawing/2014/main" id="{A3416213-919E-24DE-C365-90D9085D51A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738206" y="4088710"/>
            <a:ext cx="3914265" cy="515847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9">
            <a:extLst>
              <a:ext uri="{FF2B5EF4-FFF2-40B4-BE49-F238E27FC236}">
                <a16:creationId xmlns:a16="http://schemas.microsoft.com/office/drawing/2014/main" id="{139F76CB-5B02-9D2E-B7BB-62399D7F8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738206" y="4725213"/>
            <a:ext cx="3914265" cy="1254664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9">
            <a:extLst>
              <a:ext uri="{FF2B5EF4-FFF2-40B4-BE49-F238E27FC236}">
                <a16:creationId xmlns:a16="http://schemas.microsoft.com/office/drawing/2014/main" id="{BFC9DB09-A4A3-9B58-9355-880BA59E439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511651" y="2065422"/>
            <a:ext cx="3914265" cy="515847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9">
            <a:extLst>
              <a:ext uri="{FF2B5EF4-FFF2-40B4-BE49-F238E27FC236}">
                <a16:creationId xmlns:a16="http://schemas.microsoft.com/office/drawing/2014/main" id="{DBC76A77-0ECD-CA22-8A1B-0ECF9125022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511651" y="2705744"/>
            <a:ext cx="3914265" cy="1254664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39">
            <a:extLst>
              <a:ext uri="{FF2B5EF4-FFF2-40B4-BE49-F238E27FC236}">
                <a16:creationId xmlns:a16="http://schemas.microsoft.com/office/drawing/2014/main" id="{F71E9DB5-D843-6B3D-3BAD-E765112522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511651" y="4088710"/>
            <a:ext cx="3914265" cy="515847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9">
            <a:extLst>
              <a:ext uri="{FF2B5EF4-FFF2-40B4-BE49-F238E27FC236}">
                <a16:creationId xmlns:a16="http://schemas.microsoft.com/office/drawing/2014/main" id="{5C248BAC-71B5-BF85-E009-33F354AFB7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11651" y="4725213"/>
            <a:ext cx="3914265" cy="1254664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22796B0F-CCA7-8447-3212-CDB33348D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134100"/>
            <a:ext cx="2426216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8CB90B01-ED01-B0C9-CDE6-0C720EA5C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B7B6323-AA62-9AB3-4E58-A7F096374EF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r>
              <a:rPr lang="en-US" altLang="zh-CN"/>
              <a:t>03/13/2025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3EC33A8-AAF2-4445-4A95-1EC9F0A7C26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60A5821-03CF-FAB3-E0F8-31E7C6A711DC}"/>
              </a:ext>
            </a:extLst>
          </p:cNvPr>
          <p:cNvSpPr>
            <a:spLocks noGrp="1"/>
          </p:cNvSpPr>
          <p:nvPr>
            <p:ph type="sldNum" sz="half" idx="38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1953892"/>
      </p:ext>
    </p:extLst>
  </p:cSld>
  <p:clrMapOvr>
    <a:masterClrMapping/>
  </p:clrMapOvr>
</p:sldLayout>
</file>

<file path=ppt/slideLayouts/slideLayout16.xml><?xml version="1.0" encoding="utf-8"?>
<p:sldLayout xmlns:a16="http://schemas.microsoft.com/office/drawing/2014/main" xmlns:adec="http://schemas.microsoft.com/office/drawing/2017/decorative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Title and 4-item Lis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 lIns="0" tIns="0" rIns="0" bIns="0" anchor="ctr">
            <a:noAutofit/>
          </a:bodyPr>
          <a:lstStyle>
            <a:lvl1pPr algn="l"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4D8384FB-9607-5904-4E6F-CCB737C494A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4001" y="2064569"/>
            <a:ext cx="3241114" cy="776526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2A7E139E-B9AB-0392-39EE-28A09E8444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44001" y="2966508"/>
            <a:ext cx="3241113" cy="1110012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9">
            <a:extLst>
              <a:ext uri="{FF2B5EF4-FFF2-40B4-BE49-F238E27FC236}">
                <a16:creationId xmlns:a16="http://schemas.microsoft.com/office/drawing/2014/main" id="{B0BDC9B8-24A7-44AD-8495-182E8B1655B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4000" y="4159453"/>
            <a:ext cx="3241114" cy="776526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DC206A83-4739-D487-A6BA-35D4426E6E0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44001" y="5061042"/>
            <a:ext cx="3241113" cy="1110012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66359170-FD79-CAFA-9916-E21A3A92BD5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306882" y="2064569"/>
            <a:ext cx="3241114" cy="776526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5C1430FC-B6F3-9BC9-30B5-FAFD54616A1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06883" y="2966508"/>
            <a:ext cx="3241113" cy="1110012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4F44D502-6308-A795-D6C1-3DB60669026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306882" y="4159453"/>
            <a:ext cx="3241114" cy="776526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D1910BB6-7EA9-DDE1-58D5-0201986AB1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06883" y="5061042"/>
            <a:ext cx="3241113" cy="1110012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C4B8DBED-31AE-D37E-5455-E86F35901D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093484" y="2457906"/>
            <a:ext cx="3171870" cy="3713149"/>
          </a:xfrm>
          <a:custGeom>
            <a:avLst/>
            <a:gdLst>
              <a:gd name="connsiteX0" fmla="*/ 0 w 3171870"/>
              <a:gd name="connsiteY0" fmla="*/ 0 h 3713149"/>
              <a:gd name="connsiteX1" fmla="*/ 3171870 w 3171870"/>
              <a:gd name="connsiteY1" fmla="*/ 0 h 3713149"/>
              <a:gd name="connsiteX2" fmla="*/ 3171870 w 3171870"/>
              <a:gd name="connsiteY2" fmla="*/ 3713149 h 3713149"/>
              <a:gd name="connsiteX3" fmla="*/ 0 w 3171870"/>
              <a:gd name="connsiteY3" fmla="*/ 3713149 h 371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1870" h="3713149">
                <a:moveTo>
                  <a:pt x="0" y="0"/>
                </a:moveTo>
                <a:lnTo>
                  <a:pt x="3171870" y="0"/>
                </a:lnTo>
                <a:lnTo>
                  <a:pt x="3171870" y="3713149"/>
                </a:lnTo>
                <a:lnTo>
                  <a:pt x="0" y="37131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D8EE05DE-F7F2-F99C-AAED-46EA83619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173664"/>
            <a:ext cx="844000" cy="684336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3F2A5A-610C-B2F7-6100-A84ADD610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0"/>
            <a:ext cx="12191999" cy="331200"/>
          </a:xfrm>
          <a:custGeom>
            <a:avLst/>
            <a:gdLst>
              <a:gd name="connsiteX0" fmla="*/ 0 w 12191999"/>
              <a:gd name="connsiteY0" fmla="*/ 0 h 331200"/>
              <a:gd name="connsiteX1" fmla="*/ 12191999 w 12191999"/>
              <a:gd name="connsiteY1" fmla="*/ 0 h 331200"/>
              <a:gd name="connsiteX2" fmla="*/ 12191999 w 12191999"/>
              <a:gd name="connsiteY2" fmla="*/ 331200 h 331200"/>
              <a:gd name="connsiteX3" fmla="*/ 0 w 12191999"/>
              <a:gd name="connsiteY3" fmla="*/ 331200 h 33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331200">
                <a:moveTo>
                  <a:pt x="0" y="0"/>
                </a:moveTo>
                <a:lnTo>
                  <a:pt x="12191999" y="0"/>
                </a:lnTo>
                <a:lnTo>
                  <a:pt x="12191999" y="331200"/>
                </a:lnTo>
                <a:lnTo>
                  <a:pt x="0" y="3312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Freeform 17">
            <a:extLst>
              <a:ext uri="{FF2B5EF4-FFF2-40B4-BE49-F238E27FC236}">
                <a16:creationId xmlns:a16="http://schemas.microsoft.com/office/drawing/2014/main" id="{E5334CDE-7D24-0D75-BE29-F8A0AD5AB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83E748E-2A62-5A6A-8869-6121839191C1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r>
              <a:rPr lang="en-US" altLang="zh-CN"/>
              <a:t>03/13/2025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0CBC7B-4E6B-1FC2-2AE1-99E5AB5F3009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94B536-ABE4-6709-EBB8-2B1714895A77}"/>
              </a:ext>
            </a:extLst>
          </p:cNvPr>
          <p:cNvSpPr>
            <a:spLocks noGrp="1"/>
          </p:cNvSpPr>
          <p:nvPr>
            <p:ph type="sldNum" sz="half" idx="38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2972742"/>
      </p:ext>
    </p:extLst>
  </p:cSld>
  <p:clrMapOvr>
    <a:masterClrMapping/>
  </p:clrMapOvr>
</p:sldLayout>
</file>

<file path=ppt/slideLayouts/slideLayout17.xml><?xml version="1.0" encoding="utf-8"?>
<p:sldLayout xmlns:a16="http://schemas.microsoft.com/office/drawing/2014/main" xmlns:adec="http://schemas.microsoft.com/office/drawing/2017/decorative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Title and 3-item Lis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 lIns="0" tIns="0" rIns="0" bIns="0" anchor="ctr">
            <a:noAutofit/>
          </a:bodyPr>
          <a:lstStyle>
            <a:lvl1pPr algn="ctr"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C46EA94-6AFD-72DE-4BC0-9B723FFBD8A2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322334" y="2092306"/>
            <a:ext cx="1446212" cy="1446213"/>
          </a:xfrm>
          <a:custGeom>
            <a:avLst/>
            <a:gdLst>
              <a:gd name="connsiteX0" fmla="*/ 722009 w 1446212"/>
              <a:gd name="connsiteY0" fmla="*/ 0 h 1446213"/>
              <a:gd name="connsiteX1" fmla="*/ 724204 w 1446212"/>
              <a:gd name="connsiteY1" fmla="*/ 0 h 1446213"/>
              <a:gd name="connsiteX2" fmla="*/ 1446212 w 1446212"/>
              <a:gd name="connsiteY2" fmla="*/ 722008 h 1446213"/>
              <a:gd name="connsiteX3" fmla="*/ 1446212 w 1446212"/>
              <a:gd name="connsiteY3" fmla="*/ 724205 h 1446213"/>
              <a:gd name="connsiteX4" fmla="*/ 724204 w 1446212"/>
              <a:gd name="connsiteY4" fmla="*/ 1446213 h 1446213"/>
              <a:gd name="connsiteX5" fmla="*/ 722009 w 1446212"/>
              <a:gd name="connsiteY5" fmla="*/ 1446213 h 1446213"/>
              <a:gd name="connsiteX6" fmla="*/ 0 w 1446212"/>
              <a:gd name="connsiteY6" fmla="*/ 724204 h 1446213"/>
              <a:gd name="connsiteX7" fmla="*/ 0 w 1446212"/>
              <a:gd name="connsiteY7" fmla="*/ 722009 h 144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6212" h="1446213">
                <a:moveTo>
                  <a:pt x="722009" y="0"/>
                </a:moveTo>
                <a:lnTo>
                  <a:pt x="724204" y="0"/>
                </a:lnTo>
                <a:lnTo>
                  <a:pt x="1446212" y="722008"/>
                </a:lnTo>
                <a:lnTo>
                  <a:pt x="1446212" y="724205"/>
                </a:lnTo>
                <a:lnTo>
                  <a:pt x="724204" y="1446213"/>
                </a:lnTo>
                <a:lnTo>
                  <a:pt x="722009" y="1446213"/>
                </a:lnTo>
                <a:lnTo>
                  <a:pt x="0" y="724204"/>
                </a:lnTo>
                <a:lnTo>
                  <a:pt x="0" y="7220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7" name="Text Placeholder 39">
            <a:extLst>
              <a:ext uri="{FF2B5EF4-FFF2-40B4-BE49-F238E27FC236}">
                <a16:creationId xmlns:a16="http://schemas.microsoft.com/office/drawing/2014/main" id="{A243729E-794B-F3FC-2EE5-6E811EB5758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9311" y="3605138"/>
            <a:ext cx="2392258" cy="109992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9">
            <a:extLst>
              <a:ext uri="{FF2B5EF4-FFF2-40B4-BE49-F238E27FC236}">
                <a16:creationId xmlns:a16="http://schemas.microsoft.com/office/drawing/2014/main" id="{E79D7EF1-E60A-43E0-B921-D0AC0A0F2A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44000" y="4772803"/>
            <a:ext cx="2386947" cy="1109791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 baseline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3CF7262-358F-3843-FE94-E35896348E1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017396" y="2092306"/>
            <a:ext cx="1446212" cy="1446213"/>
          </a:xfrm>
          <a:custGeom>
            <a:avLst/>
            <a:gdLst>
              <a:gd name="connsiteX0" fmla="*/ 722009 w 1446212"/>
              <a:gd name="connsiteY0" fmla="*/ 0 h 1446213"/>
              <a:gd name="connsiteX1" fmla="*/ 724204 w 1446212"/>
              <a:gd name="connsiteY1" fmla="*/ 0 h 1446213"/>
              <a:gd name="connsiteX2" fmla="*/ 1446212 w 1446212"/>
              <a:gd name="connsiteY2" fmla="*/ 722008 h 1446213"/>
              <a:gd name="connsiteX3" fmla="*/ 1446212 w 1446212"/>
              <a:gd name="connsiteY3" fmla="*/ 724205 h 1446213"/>
              <a:gd name="connsiteX4" fmla="*/ 724204 w 1446212"/>
              <a:gd name="connsiteY4" fmla="*/ 1446213 h 1446213"/>
              <a:gd name="connsiteX5" fmla="*/ 722009 w 1446212"/>
              <a:gd name="connsiteY5" fmla="*/ 1446213 h 1446213"/>
              <a:gd name="connsiteX6" fmla="*/ 0 w 1446212"/>
              <a:gd name="connsiteY6" fmla="*/ 724204 h 1446213"/>
              <a:gd name="connsiteX7" fmla="*/ 0 w 1446212"/>
              <a:gd name="connsiteY7" fmla="*/ 722009 h 144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6212" h="1446213">
                <a:moveTo>
                  <a:pt x="722009" y="0"/>
                </a:moveTo>
                <a:lnTo>
                  <a:pt x="724204" y="0"/>
                </a:lnTo>
                <a:lnTo>
                  <a:pt x="1446212" y="722008"/>
                </a:lnTo>
                <a:lnTo>
                  <a:pt x="1446212" y="724205"/>
                </a:lnTo>
                <a:lnTo>
                  <a:pt x="724204" y="1446213"/>
                </a:lnTo>
                <a:lnTo>
                  <a:pt x="722009" y="1446213"/>
                </a:lnTo>
                <a:lnTo>
                  <a:pt x="0" y="724204"/>
                </a:lnTo>
                <a:lnTo>
                  <a:pt x="0" y="7220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Text Placeholder 39">
            <a:extLst>
              <a:ext uri="{FF2B5EF4-FFF2-40B4-BE49-F238E27FC236}">
                <a16:creationId xmlns:a16="http://schemas.microsoft.com/office/drawing/2014/main" id="{6A6BDC5C-C94C-D669-C0A1-8046D94C9CEB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544373" y="3605138"/>
            <a:ext cx="2392258" cy="109992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9">
            <a:extLst>
              <a:ext uri="{FF2B5EF4-FFF2-40B4-BE49-F238E27FC236}">
                <a16:creationId xmlns:a16="http://schemas.microsoft.com/office/drawing/2014/main" id="{EFBB2384-D5C2-76A5-54F8-D4975868185E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3544373" y="4772803"/>
            <a:ext cx="2386947" cy="1109791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4F0AB46-B8F3-5FE8-7859-342D82B051DF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723080" y="2092306"/>
            <a:ext cx="1446212" cy="1446213"/>
          </a:xfrm>
          <a:custGeom>
            <a:avLst/>
            <a:gdLst>
              <a:gd name="connsiteX0" fmla="*/ 722009 w 1446212"/>
              <a:gd name="connsiteY0" fmla="*/ 0 h 1446213"/>
              <a:gd name="connsiteX1" fmla="*/ 724204 w 1446212"/>
              <a:gd name="connsiteY1" fmla="*/ 0 h 1446213"/>
              <a:gd name="connsiteX2" fmla="*/ 1446212 w 1446212"/>
              <a:gd name="connsiteY2" fmla="*/ 722008 h 1446213"/>
              <a:gd name="connsiteX3" fmla="*/ 1446212 w 1446212"/>
              <a:gd name="connsiteY3" fmla="*/ 724205 h 1446213"/>
              <a:gd name="connsiteX4" fmla="*/ 724204 w 1446212"/>
              <a:gd name="connsiteY4" fmla="*/ 1446213 h 1446213"/>
              <a:gd name="connsiteX5" fmla="*/ 722009 w 1446212"/>
              <a:gd name="connsiteY5" fmla="*/ 1446213 h 1446213"/>
              <a:gd name="connsiteX6" fmla="*/ 0 w 1446212"/>
              <a:gd name="connsiteY6" fmla="*/ 724204 h 1446213"/>
              <a:gd name="connsiteX7" fmla="*/ 0 w 1446212"/>
              <a:gd name="connsiteY7" fmla="*/ 722009 h 144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6212" h="1446213">
                <a:moveTo>
                  <a:pt x="722009" y="0"/>
                </a:moveTo>
                <a:lnTo>
                  <a:pt x="724204" y="0"/>
                </a:lnTo>
                <a:lnTo>
                  <a:pt x="1446212" y="722008"/>
                </a:lnTo>
                <a:lnTo>
                  <a:pt x="1446212" y="724205"/>
                </a:lnTo>
                <a:lnTo>
                  <a:pt x="724204" y="1446213"/>
                </a:lnTo>
                <a:lnTo>
                  <a:pt x="722009" y="1446213"/>
                </a:lnTo>
                <a:lnTo>
                  <a:pt x="0" y="724204"/>
                </a:lnTo>
                <a:lnTo>
                  <a:pt x="0" y="7220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3FA7B3C5-2D24-52CE-FBFE-C6EAACA41E0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250057" y="3605138"/>
            <a:ext cx="2392258" cy="109992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9">
            <a:extLst>
              <a:ext uri="{FF2B5EF4-FFF2-40B4-BE49-F238E27FC236}">
                <a16:creationId xmlns:a16="http://schemas.microsoft.com/office/drawing/2014/main" id="{F8BBF672-0284-927B-49F1-92414840843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250057" y="4772803"/>
            <a:ext cx="2386947" cy="1109791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 baseline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E473B2D-D5FC-0231-ACED-3B5D76DC20EF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9428764" y="2092306"/>
            <a:ext cx="1446212" cy="1446213"/>
          </a:xfrm>
          <a:custGeom>
            <a:avLst/>
            <a:gdLst>
              <a:gd name="connsiteX0" fmla="*/ 722009 w 1446212"/>
              <a:gd name="connsiteY0" fmla="*/ 0 h 1446213"/>
              <a:gd name="connsiteX1" fmla="*/ 724204 w 1446212"/>
              <a:gd name="connsiteY1" fmla="*/ 0 h 1446213"/>
              <a:gd name="connsiteX2" fmla="*/ 1446212 w 1446212"/>
              <a:gd name="connsiteY2" fmla="*/ 722008 h 1446213"/>
              <a:gd name="connsiteX3" fmla="*/ 1446212 w 1446212"/>
              <a:gd name="connsiteY3" fmla="*/ 724205 h 1446213"/>
              <a:gd name="connsiteX4" fmla="*/ 724204 w 1446212"/>
              <a:gd name="connsiteY4" fmla="*/ 1446213 h 1446213"/>
              <a:gd name="connsiteX5" fmla="*/ 722009 w 1446212"/>
              <a:gd name="connsiteY5" fmla="*/ 1446213 h 1446213"/>
              <a:gd name="connsiteX6" fmla="*/ 0 w 1446212"/>
              <a:gd name="connsiteY6" fmla="*/ 724204 h 1446213"/>
              <a:gd name="connsiteX7" fmla="*/ 0 w 1446212"/>
              <a:gd name="connsiteY7" fmla="*/ 722009 h 144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6212" h="1446213">
                <a:moveTo>
                  <a:pt x="722009" y="0"/>
                </a:moveTo>
                <a:lnTo>
                  <a:pt x="724204" y="0"/>
                </a:lnTo>
                <a:lnTo>
                  <a:pt x="1446212" y="722008"/>
                </a:lnTo>
                <a:lnTo>
                  <a:pt x="1446212" y="724205"/>
                </a:lnTo>
                <a:lnTo>
                  <a:pt x="724204" y="1446213"/>
                </a:lnTo>
                <a:lnTo>
                  <a:pt x="722009" y="1446213"/>
                </a:lnTo>
                <a:lnTo>
                  <a:pt x="0" y="724204"/>
                </a:lnTo>
                <a:lnTo>
                  <a:pt x="0" y="7220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F177614F-87ED-3516-10DB-3039AA6BC776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8955741" y="3605138"/>
            <a:ext cx="2392258" cy="109992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9">
            <a:extLst>
              <a:ext uri="{FF2B5EF4-FFF2-40B4-BE49-F238E27FC236}">
                <a16:creationId xmlns:a16="http://schemas.microsoft.com/office/drawing/2014/main" id="{356691A8-4174-1932-EDAA-397B596ED22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955741" y="4772803"/>
            <a:ext cx="2386947" cy="1109791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CAC714B0-0DDB-95CC-7C6E-830ED5777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92000" y="5958000"/>
            <a:ext cx="900000" cy="900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6D6EDCD4-6F29-8A2D-6FBA-DEC8CC671E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900000" cy="900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C36B4D5-453F-A6E6-2385-5EAAF52C7FCC}"/>
              </a:ext>
            </a:extLst>
          </p:cNvPr>
          <p:cNvSpPr>
            <a:spLocks noGrp="1"/>
          </p:cNvSpPr>
          <p:nvPr>
            <p:ph type="dt" sz="half" idx="49"/>
          </p:nvPr>
        </p:nvSpPr>
        <p:spPr/>
        <p:txBody>
          <a:bodyPr/>
          <a:lstStyle/>
          <a:p>
            <a:r>
              <a:rPr lang="en-US" altLang="zh-CN"/>
              <a:t>03/13/2025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AF55EF6-623E-84A9-8176-644E1FF87D13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123EF00-8E89-3E0C-8654-5AFF3E936BA8}"/>
              </a:ext>
            </a:extLst>
          </p:cNvPr>
          <p:cNvSpPr>
            <a:spLocks noGrp="1"/>
          </p:cNvSpPr>
          <p:nvPr>
            <p:ph type="sldNum" sz="half" idx="51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72204916"/>
      </p:ext>
    </p:extLst>
  </p:cSld>
  <p:clrMapOvr>
    <a:masterClrMapping/>
  </p:clrMapOvr>
</p:sldLayout>
</file>

<file path=ppt/slideLayouts/slideLayout18.xml><?xml version="1.0" encoding="utf-8"?>
<p:sldLayout xmlns:a16="http://schemas.microsoft.com/office/drawing/2014/main" xmlns:adec="http://schemas.microsoft.com/office/drawing/2017/decorative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Title and 3-item Lists,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 lIns="0" tIns="0" rIns="0" bIns="0" anchor="ctr">
            <a:noAutofit/>
          </a:bodyPr>
          <a:lstStyle>
            <a:lvl1pPr algn="ctr"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F414D2FC-8DED-1ACF-508C-2A0A9787B3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405952" y="2154648"/>
            <a:ext cx="3838002" cy="594981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DFE930CB-82E2-EBCE-A8BD-BDC03B8F12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405954" y="2874105"/>
            <a:ext cx="3838000" cy="1313002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9">
            <a:extLst>
              <a:ext uri="{FF2B5EF4-FFF2-40B4-BE49-F238E27FC236}">
                <a16:creationId xmlns:a16="http://schemas.microsoft.com/office/drawing/2014/main" id="{45AEDC33-87C5-CE28-FB7A-01BDD70379F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405954" y="4326807"/>
            <a:ext cx="3838002" cy="594981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9">
            <a:extLst>
              <a:ext uri="{FF2B5EF4-FFF2-40B4-BE49-F238E27FC236}">
                <a16:creationId xmlns:a16="http://schemas.microsoft.com/office/drawing/2014/main" id="{8F56F372-7735-E287-9377-D1E529646F5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405954" y="5046264"/>
            <a:ext cx="3838000" cy="1313002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 baseline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9">
            <a:extLst>
              <a:ext uri="{FF2B5EF4-FFF2-40B4-BE49-F238E27FC236}">
                <a16:creationId xmlns:a16="http://schemas.microsoft.com/office/drawing/2014/main" id="{ABFA4713-481D-49E5-E182-F16C38EAC77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55395" y="2154648"/>
            <a:ext cx="3838002" cy="594981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9">
            <a:extLst>
              <a:ext uri="{FF2B5EF4-FFF2-40B4-BE49-F238E27FC236}">
                <a16:creationId xmlns:a16="http://schemas.microsoft.com/office/drawing/2014/main" id="{99D20002-2810-EE61-409A-623B7852683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55395" y="2874105"/>
            <a:ext cx="3838000" cy="1313002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 baseline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DD21710-02F7-733A-65EB-77E95DB1EAB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855393" y="4443647"/>
            <a:ext cx="3930649" cy="1778549"/>
          </a:xfrm>
          <a:custGeom>
            <a:avLst/>
            <a:gdLst>
              <a:gd name="connsiteX0" fmla="*/ 0 w 3930649"/>
              <a:gd name="connsiteY0" fmla="*/ 0 h 1778549"/>
              <a:gd name="connsiteX1" fmla="*/ 3930649 w 3930649"/>
              <a:gd name="connsiteY1" fmla="*/ 0 h 1778549"/>
              <a:gd name="connsiteX2" fmla="*/ 3930649 w 3930649"/>
              <a:gd name="connsiteY2" fmla="*/ 1778549 h 1778549"/>
              <a:gd name="connsiteX3" fmla="*/ 0 w 3930649"/>
              <a:gd name="connsiteY3" fmla="*/ 1778549 h 1778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30649" h="1778549">
                <a:moveTo>
                  <a:pt x="0" y="0"/>
                </a:moveTo>
                <a:lnTo>
                  <a:pt x="3930649" y="0"/>
                </a:lnTo>
                <a:lnTo>
                  <a:pt x="3930649" y="1778549"/>
                </a:lnTo>
                <a:lnTo>
                  <a:pt x="0" y="17785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6D6EDCD4-6F29-8A2D-6FBA-DEC8CC671E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58000"/>
            <a:ext cx="900000" cy="900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CAC714B0-0DDB-95CC-7C6E-830ED5777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92000" y="0"/>
            <a:ext cx="900000" cy="900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F49EAC9-AC82-F9DD-E2C4-B40F4877BEE8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r>
              <a:rPr lang="en-US" altLang="zh-CN"/>
              <a:t>03/13/2025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3E71126-375B-BBFF-8783-D41C61864E2B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31CDE54-93FD-1D9C-35AF-6DE8ED74719A}"/>
              </a:ext>
            </a:extLst>
          </p:cNvPr>
          <p:cNvSpPr>
            <a:spLocks noGrp="1"/>
          </p:cNvSpPr>
          <p:nvPr>
            <p:ph type="sldNum" sz="half" idx="40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1118087"/>
      </p:ext>
    </p:extLst>
  </p:cSld>
  <p:clrMapOvr>
    <a:masterClrMapping/>
  </p:clrMapOvr>
</p:sldLayout>
</file>

<file path=ppt/slideLayouts/slideLayout19.xml><?xml version="1.0" encoding="utf-8"?>
<p:sldLayout xmlns:a16="http://schemas.microsoft.com/office/drawing/2014/main" xmlns:adec="http://schemas.microsoft.com/office/drawing/2017/decorative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Title and 4-item Lis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 lIns="0" tIns="0" rIns="0" bIns="0" anchor="ctr">
            <a:noAutofit/>
          </a:bodyPr>
          <a:lstStyle>
            <a:lvl1pPr algn="l"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9">
            <a:extLst>
              <a:ext uri="{FF2B5EF4-FFF2-40B4-BE49-F238E27FC236}">
                <a16:creationId xmlns:a16="http://schemas.microsoft.com/office/drawing/2014/main" id="{0CDB7728-FEF6-A8C0-F28F-5A2A5044E62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4001" y="2064569"/>
            <a:ext cx="3241114" cy="776526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9">
            <a:extLst>
              <a:ext uri="{FF2B5EF4-FFF2-40B4-BE49-F238E27FC236}">
                <a16:creationId xmlns:a16="http://schemas.microsoft.com/office/drawing/2014/main" id="{49EE54AB-450B-722E-CF2E-43CD14D8805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44001" y="2966508"/>
            <a:ext cx="3241113" cy="1110012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 baseline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E63A3898-F5B7-2B81-0A78-86E32E87971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4000" y="4159453"/>
            <a:ext cx="3241114" cy="776526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9">
            <a:extLst>
              <a:ext uri="{FF2B5EF4-FFF2-40B4-BE49-F238E27FC236}">
                <a16:creationId xmlns:a16="http://schemas.microsoft.com/office/drawing/2014/main" id="{BD7576FA-6EF0-5AA4-B90A-63BF2165D9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44001" y="5061042"/>
            <a:ext cx="3241113" cy="1110012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 baseline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C323A180-A98F-AC1A-DCC2-E759F845925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306882" y="2064569"/>
            <a:ext cx="3241114" cy="776526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2E36B47F-54DF-FD45-C142-8BDBF1EA31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06883" y="2966508"/>
            <a:ext cx="3241113" cy="1110012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 baseline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A0B55E9E-7E9A-93B7-43B9-7B34C2532CB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306882" y="4159453"/>
            <a:ext cx="3241114" cy="776526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8E7E6D19-929F-FDF7-959E-32298D8173A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06883" y="5061042"/>
            <a:ext cx="3241113" cy="1110012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 baseline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FBF3E1B-B374-E67A-B307-E7808463B10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093484" y="2457906"/>
            <a:ext cx="3171870" cy="3713149"/>
          </a:xfrm>
          <a:custGeom>
            <a:avLst/>
            <a:gdLst>
              <a:gd name="connsiteX0" fmla="*/ 0 w 3171870"/>
              <a:gd name="connsiteY0" fmla="*/ 0 h 3713149"/>
              <a:gd name="connsiteX1" fmla="*/ 3171870 w 3171870"/>
              <a:gd name="connsiteY1" fmla="*/ 0 h 3713149"/>
              <a:gd name="connsiteX2" fmla="*/ 3171870 w 3171870"/>
              <a:gd name="connsiteY2" fmla="*/ 3713149 h 3713149"/>
              <a:gd name="connsiteX3" fmla="*/ 0 w 3171870"/>
              <a:gd name="connsiteY3" fmla="*/ 3713149 h 371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1870" h="3713149">
                <a:moveTo>
                  <a:pt x="0" y="0"/>
                </a:moveTo>
                <a:lnTo>
                  <a:pt x="3171870" y="0"/>
                </a:lnTo>
                <a:lnTo>
                  <a:pt x="3171870" y="3713149"/>
                </a:lnTo>
                <a:lnTo>
                  <a:pt x="0" y="37131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6DDC3130-A3C3-7AE6-BC41-5676558A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7768799" y="652680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09B643E-CE5D-1852-BB2C-C13807CF7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0"/>
            <a:ext cx="12191999" cy="331200"/>
          </a:xfrm>
          <a:custGeom>
            <a:avLst/>
            <a:gdLst>
              <a:gd name="connsiteX0" fmla="*/ 0 w 12191999"/>
              <a:gd name="connsiteY0" fmla="*/ 0 h 331200"/>
              <a:gd name="connsiteX1" fmla="*/ 12191999 w 12191999"/>
              <a:gd name="connsiteY1" fmla="*/ 0 h 331200"/>
              <a:gd name="connsiteX2" fmla="*/ 12191999 w 12191999"/>
              <a:gd name="connsiteY2" fmla="*/ 331200 h 331200"/>
              <a:gd name="connsiteX3" fmla="*/ 0 w 12191999"/>
              <a:gd name="connsiteY3" fmla="*/ 331200 h 33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331200">
                <a:moveTo>
                  <a:pt x="0" y="0"/>
                </a:moveTo>
                <a:lnTo>
                  <a:pt x="12191999" y="0"/>
                </a:lnTo>
                <a:lnTo>
                  <a:pt x="12191999" y="331200"/>
                </a:lnTo>
                <a:lnTo>
                  <a:pt x="0" y="3312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Freeform 17">
            <a:extLst>
              <a:ext uri="{FF2B5EF4-FFF2-40B4-BE49-F238E27FC236}">
                <a16:creationId xmlns:a16="http://schemas.microsoft.com/office/drawing/2014/main" id="{6C9DB915-08DF-0AC5-9A2A-F401116E0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9D6E9F3-F603-7F3B-A0F8-9EECCC65B573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r>
              <a:rPr lang="en-US" altLang="zh-CN"/>
              <a:t>03/13/2025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3F5DB2C-485D-D8D2-8C1F-E4EA8040EE7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55A11E9E-D44F-E555-A2BB-14D6FE777822}"/>
              </a:ext>
            </a:extLst>
          </p:cNvPr>
          <p:cNvSpPr>
            <a:spLocks noGrp="1"/>
          </p:cNvSpPr>
          <p:nvPr>
            <p:ph type="sldNum" sz="half" idx="38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9431748"/>
      </p:ext>
    </p:extLst>
  </p:cSld>
  <p:clrMapOvr>
    <a:masterClrMapping/>
  </p:clrMapOvr>
</p:sldLayout>
</file>

<file path=ppt/slideLayouts/slideLayout2.xml><?xml version="1.0" encoding="utf-8"?>
<p:sldLayout xmlns:a16="http://schemas.microsoft.com/office/drawing/2014/main" xmlns:adec="http://schemas.microsoft.com/office/drawing/2017/decorative" xmlns:p14="http://schemas.microsoft.com/office/powerpoint/2010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sz="54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7" y="4617138"/>
            <a:ext cx="7835927" cy="1313762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F866237-3EC3-0269-92E0-80E4D6E11C9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7225" y="6076543"/>
            <a:ext cx="2155825" cy="305614"/>
          </a:xfr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C97D63AA-10AF-817C-3FA8-C3C3CD7F0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664664" y="3164196"/>
            <a:ext cx="1947336" cy="618008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40785FC4-EF47-6A5D-4541-E32905783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947336" cy="618008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D0429B91-8BA2-60E1-F6A1-5A2359A9B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91576" y="0"/>
            <a:ext cx="3400423" cy="6858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C161778-1D47-03FB-2618-74C2B6261BF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03/13/2025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B1058D4-5B1B-F17E-835A-97462D0DF2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910C1ED-0F4E-7284-E1D0-5D5DCFA95E9D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4395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16="http://schemas.microsoft.com/office/drawing/2014/main" xmlns:adec="http://schemas.microsoft.com/office/drawing/2017/decorative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Title and 4-item Lis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 lIns="0" tIns="0" rIns="0" bIns="0" anchor="ctr">
            <a:noAutofit/>
          </a:bodyPr>
          <a:lstStyle>
            <a:lvl1pPr algn="ctr"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4376F32-4FB3-093D-D835-4F9E3EF02953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322334" y="2092306"/>
            <a:ext cx="1446212" cy="1446213"/>
          </a:xfrm>
          <a:custGeom>
            <a:avLst/>
            <a:gdLst>
              <a:gd name="connsiteX0" fmla="*/ 722009 w 1446212"/>
              <a:gd name="connsiteY0" fmla="*/ 0 h 1446213"/>
              <a:gd name="connsiteX1" fmla="*/ 724204 w 1446212"/>
              <a:gd name="connsiteY1" fmla="*/ 0 h 1446213"/>
              <a:gd name="connsiteX2" fmla="*/ 1446212 w 1446212"/>
              <a:gd name="connsiteY2" fmla="*/ 722008 h 1446213"/>
              <a:gd name="connsiteX3" fmla="*/ 1446212 w 1446212"/>
              <a:gd name="connsiteY3" fmla="*/ 724205 h 1446213"/>
              <a:gd name="connsiteX4" fmla="*/ 724204 w 1446212"/>
              <a:gd name="connsiteY4" fmla="*/ 1446213 h 1446213"/>
              <a:gd name="connsiteX5" fmla="*/ 722009 w 1446212"/>
              <a:gd name="connsiteY5" fmla="*/ 1446213 h 1446213"/>
              <a:gd name="connsiteX6" fmla="*/ 0 w 1446212"/>
              <a:gd name="connsiteY6" fmla="*/ 724204 h 1446213"/>
              <a:gd name="connsiteX7" fmla="*/ 0 w 1446212"/>
              <a:gd name="connsiteY7" fmla="*/ 722009 h 144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6212" h="1446213">
                <a:moveTo>
                  <a:pt x="722009" y="0"/>
                </a:moveTo>
                <a:lnTo>
                  <a:pt x="724204" y="0"/>
                </a:lnTo>
                <a:lnTo>
                  <a:pt x="1446212" y="722008"/>
                </a:lnTo>
                <a:lnTo>
                  <a:pt x="1446212" y="724205"/>
                </a:lnTo>
                <a:lnTo>
                  <a:pt x="724204" y="1446213"/>
                </a:lnTo>
                <a:lnTo>
                  <a:pt x="722009" y="1446213"/>
                </a:lnTo>
                <a:lnTo>
                  <a:pt x="0" y="724204"/>
                </a:lnTo>
                <a:lnTo>
                  <a:pt x="0" y="7220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Text Placeholder 39">
            <a:extLst>
              <a:ext uri="{FF2B5EF4-FFF2-40B4-BE49-F238E27FC236}">
                <a16:creationId xmlns:a16="http://schemas.microsoft.com/office/drawing/2014/main" id="{05A2EEB6-D088-5DC9-20BF-BFB26FA5A5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9311" y="3605138"/>
            <a:ext cx="2392258" cy="109992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C4EE7C5F-791A-45FB-8A87-0764EC0F7EA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44000" y="4772803"/>
            <a:ext cx="2386947" cy="1109791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 baseline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0F278EE-C4BD-3786-017F-D093EE2465E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017396" y="2092306"/>
            <a:ext cx="1446212" cy="1446213"/>
          </a:xfrm>
          <a:custGeom>
            <a:avLst/>
            <a:gdLst>
              <a:gd name="connsiteX0" fmla="*/ 722009 w 1446212"/>
              <a:gd name="connsiteY0" fmla="*/ 0 h 1446213"/>
              <a:gd name="connsiteX1" fmla="*/ 724204 w 1446212"/>
              <a:gd name="connsiteY1" fmla="*/ 0 h 1446213"/>
              <a:gd name="connsiteX2" fmla="*/ 1446212 w 1446212"/>
              <a:gd name="connsiteY2" fmla="*/ 722008 h 1446213"/>
              <a:gd name="connsiteX3" fmla="*/ 1446212 w 1446212"/>
              <a:gd name="connsiteY3" fmla="*/ 724205 h 1446213"/>
              <a:gd name="connsiteX4" fmla="*/ 724204 w 1446212"/>
              <a:gd name="connsiteY4" fmla="*/ 1446213 h 1446213"/>
              <a:gd name="connsiteX5" fmla="*/ 722009 w 1446212"/>
              <a:gd name="connsiteY5" fmla="*/ 1446213 h 1446213"/>
              <a:gd name="connsiteX6" fmla="*/ 0 w 1446212"/>
              <a:gd name="connsiteY6" fmla="*/ 724204 h 1446213"/>
              <a:gd name="connsiteX7" fmla="*/ 0 w 1446212"/>
              <a:gd name="connsiteY7" fmla="*/ 722009 h 144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6212" h="1446213">
                <a:moveTo>
                  <a:pt x="722009" y="0"/>
                </a:moveTo>
                <a:lnTo>
                  <a:pt x="724204" y="0"/>
                </a:lnTo>
                <a:lnTo>
                  <a:pt x="1446212" y="722008"/>
                </a:lnTo>
                <a:lnTo>
                  <a:pt x="1446212" y="724205"/>
                </a:lnTo>
                <a:lnTo>
                  <a:pt x="724204" y="1446213"/>
                </a:lnTo>
                <a:lnTo>
                  <a:pt x="722009" y="1446213"/>
                </a:lnTo>
                <a:lnTo>
                  <a:pt x="0" y="724204"/>
                </a:lnTo>
                <a:lnTo>
                  <a:pt x="0" y="7220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E907BA94-FBBF-0166-CAA4-81B432510CA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544373" y="3605138"/>
            <a:ext cx="2392258" cy="109992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41B9B884-D83C-E348-9F47-95210A1C58E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3544373" y="4772803"/>
            <a:ext cx="2386947" cy="1109791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66D4AC7-BBFA-F617-DD11-9E649A10465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723080" y="2092306"/>
            <a:ext cx="1446212" cy="1446213"/>
          </a:xfrm>
          <a:custGeom>
            <a:avLst/>
            <a:gdLst>
              <a:gd name="connsiteX0" fmla="*/ 722009 w 1446212"/>
              <a:gd name="connsiteY0" fmla="*/ 0 h 1446213"/>
              <a:gd name="connsiteX1" fmla="*/ 724204 w 1446212"/>
              <a:gd name="connsiteY1" fmla="*/ 0 h 1446213"/>
              <a:gd name="connsiteX2" fmla="*/ 1446212 w 1446212"/>
              <a:gd name="connsiteY2" fmla="*/ 722008 h 1446213"/>
              <a:gd name="connsiteX3" fmla="*/ 1446212 w 1446212"/>
              <a:gd name="connsiteY3" fmla="*/ 724205 h 1446213"/>
              <a:gd name="connsiteX4" fmla="*/ 724204 w 1446212"/>
              <a:gd name="connsiteY4" fmla="*/ 1446213 h 1446213"/>
              <a:gd name="connsiteX5" fmla="*/ 722009 w 1446212"/>
              <a:gd name="connsiteY5" fmla="*/ 1446213 h 1446213"/>
              <a:gd name="connsiteX6" fmla="*/ 0 w 1446212"/>
              <a:gd name="connsiteY6" fmla="*/ 724204 h 1446213"/>
              <a:gd name="connsiteX7" fmla="*/ 0 w 1446212"/>
              <a:gd name="connsiteY7" fmla="*/ 722009 h 144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6212" h="1446213">
                <a:moveTo>
                  <a:pt x="722009" y="0"/>
                </a:moveTo>
                <a:lnTo>
                  <a:pt x="724204" y="0"/>
                </a:lnTo>
                <a:lnTo>
                  <a:pt x="1446212" y="722008"/>
                </a:lnTo>
                <a:lnTo>
                  <a:pt x="1446212" y="724205"/>
                </a:lnTo>
                <a:lnTo>
                  <a:pt x="724204" y="1446213"/>
                </a:lnTo>
                <a:lnTo>
                  <a:pt x="722009" y="1446213"/>
                </a:lnTo>
                <a:lnTo>
                  <a:pt x="0" y="724204"/>
                </a:lnTo>
                <a:lnTo>
                  <a:pt x="0" y="7220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AD702C90-A059-E7DB-144B-1C0F8614AF9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250057" y="3605138"/>
            <a:ext cx="2392258" cy="109992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9">
            <a:extLst>
              <a:ext uri="{FF2B5EF4-FFF2-40B4-BE49-F238E27FC236}">
                <a16:creationId xmlns:a16="http://schemas.microsoft.com/office/drawing/2014/main" id="{ED5D17F8-5B75-5980-3CDC-4B800A1D1142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250057" y="4772803"/>
            <a:ext cx="2386947" cy="1109791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5520C32-89CC-39E4-5415-855B48F4B675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9428764" y="2092306"/>
            <a:ext cx="1446212" cy="1446213"/>
          </a:xfrm>
          <a:custGeom>
            <a:avLst/>
            <a:gdLst>
              <a:gd name="connsiteX0" fmla="*/ 722009 w 1446212"/>
              <a:gd name="connsiteY0" fmla="*/ 0 h 1446213"/>
              <a:gd name="connsiteX1" fmla="*/ 724204 w 1446212"/>
              <a:gd name="connsiteY1" fmla="*/ 0 h 1446213"/>
              <a:gd name="connsiteX2" fmla="*/ 1446212 w 1446212"/>
              <a:gd name="connsiteY2" fmla="*/ 722008 h 1446213"/>
              <a:gd name="connsiteX3" fmla="*/ 1446212 w 1446212"/>
              <a:gd name="connsiteY3" fmla="*/ 724205 h 1446213"/>
              <a:gd name="connsiteX4" fmla="*/ 724204 w 1446212"/>
              <a:gd name="connsiteY4" fmla="*/ 1446213 h 1446213"/>
              <a:gd name="connsiteX5" fmla="*/ 722009 w 1446212"/>
              <a:gd name="connsiteY5" fmla="*/ 1446213 h 1446213"/>
              <a:gd name="connsiteX6" fmla="*/ 0 w 1446212"/>
              <a:gd name="connsiteY6" fmla="*/ 724204 h 1446213"/>
              <a:gd name="connsiteX7" fmla="*/ 0 w 1446212"/>
              <a:gd name="connsiteY7" fmla="*/ 722009 h 144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6212" h="1446213">
                <a:moveTo>
                  <a:pt x="722009" y="0"/>
                </a:moveTo>
                <a:lnTo>
                  <a:pt x="724204" y="0"/>
                </a:lnTo>
                <a:lnTo>
                  <a:pt x="1446212" y="722008"/>
                </a:lnTo>
                <a:lnTo>
                  <a:pt x="1446212" y="724205"/>
                </a:lnTo>
                <a:lnTo>
                  <a:pt x="724204" y="1446213"/>
                </a:lnTo>
                <a:lnTo>
                  <a:pt x="722009" y="1446213"/>
                </a:lnTo>
                <a:lnTo>
                  <a:pt x="0" y="724204"/>
                </a:lnTo>
                <a:lnTo>
                  <a:pt x="0" y="7220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Text Placeholder 39">
            <a:extLst>
              <a:ext uri="{FF2B5EF4-FFF2-40B4-BE49-F238E27FC236}">
                <a16:creationId xmlns:a16="http://schemas.microsoft.com/office/drawing/2014/main" id="{64E5BA67-245A-910F-EAEA-9B164985426F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8955741" y="3605138"/>
            <a:ext cx="2392258" cy="109992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9">
            <a:extLst>
              <a:ext uri="{FF2B5EF4-FFF2-40B4-BE49-F238E27FC236}">
                <a16:creationId xmlns:a16="http://schemas.microsoft.com/office/drawing/2014/main" id="{51F6A6FF-8374-DF50-94EF-3C86220F1035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955741" y="4772803"/>
            <a:ext cx="2386947" cy="1109791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677315A8-46EF-5456-554B-CFD019DDB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9400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265D351-7CFF-ACCB-1499-5251773F349C}"/>
              </a:ext>
            </a:extLst>
          </p:cNvPr>
          <p:cNvSpPr>
            <a:spLocks noGrp="1"/>
          </p:cNvSpPr>
          <p:nvPr>
            <p:ph type="dt" sz="half" idx="49"/>
          </p:nvPr>
        </p:nvSpPr>
        <p:spPr/>
        <p:txBody>
          <a:bodyPr/>
          <a:lstStyle/>
          <a:p>
            <a:r>
              <a:rPr lang="en-US" altLang="zh-CN"/>
              <a:t>03/13/2025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C49C9E8-1A47-560D-4929-E524B64445A3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243AEA6-B1A4-1C35-904B-AE7DA7C24494}"/>
              </a:ext>
            </a:extLst>
          </p:cNvPr>
          <p:cNvSpPr>
            <a:spLocks noGrp="1"/>
          </p:cNvSpPr>
          <p:nvPr>
            <p:ph type="sldNum" sz="half" idx="51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6" name="Freeform 10">
            <a:extLst>
              <a:ext uri="{FF2B5EF4-FFF2-40B4-BE49-F238E27FC236}">
                <a16:creationId xmlns:a16="http://schemas.microsoft.com/office/drawing/2014/main" id="{38F4515C-99B9-2D48-1FDB-724091897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</p:spTree>
    <p:extLst>
      <p:ext uri="{BB962C8B-B14F-4D97-AF65-F5344CB8AC3E}">
        <p14:creationId xmlns:p14="http://schemas.microsoft.com/office/powerpoint/2010/main" val="1231971939"/>
      </p:ext>
    </p:extLst>
  </p:cSld>
  <p:clrMapOvr>
    <a:masterClrMapping/>
  </p:clrMapOvr>
</p:sldLayout>
</file>

<file path=ppt/slideLayouts/slideLayout21.xml><?xml version="1.0" encoding="utf-8"?>
<p:sldLayout xmlns:a16="http://schemas.microsoft.com/office/drawing/2014/main" xmlns:adec="http://schemas.microsoft.com/office/drawing/2017/decorative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Title and 4-item Lis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 lIns="0" tIns="0" rIns="0" bIns="0" anchor="ctr">
            <a:noAutofit/>
          </a:bodyPr>
          <a:lstStyle>
            <a:lvl1pPr algn="ctr"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4B793B-FE1B-6285-CB8E-8986809C3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1595440" y="2342604"/>
            <a:ext cx="900000" cy="90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E8A8674-6A2C-78A3-885D-55C088B0698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775855" y="2555875"/>
            <a:ext cx="538162" cy="47198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baseline="0"/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1" name="Text Placeholder 39">
            <a:extLst>
              <a:ext uri="{FF2B5EF4-FFF2-40B4-BE49-F238E27FC236}">
                <a16:creationId xmlns:a16="http://schemas.microsoft.com/office/drawing/2014/main" id="{E43A858A-91C9-3821-CE0E-B8560BABAA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9311" y="3605138"/>
            <a:ext cx="2392258" cy="109992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9">
            <a:extLst>
              <a:ext uri="{FF2B5EF4-FFF2-40B4-BE49-F238E27FC236}">
                <a16:creationId xmlns:a16="http://schemas.microsoft.com/office/drawing/2014/main" id="{9CAF2C49-1346-8F16-115B-B7FF24FBBC2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44000" y="4772803"/>
            <a:ext cx="2386947" cy="1109791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 baseline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E9EF5B5-8530-E4D6-CF9A-48AD966AE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4290502" y="2342604"/>
            <a:ext cx="900000" cy="90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E3CF133-5941-82E8-E04A-DA0824EBD0E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471925" y="2555875"/>
            <a:ext cx="538162" cy="47198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/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3" name="Text Placeholder 39">
            <a:extLst>
              <a:ext uri="{FF2B5EF4-FFF2-40B4-BE49-F238E27FC236}">
                <a16:creationId xmlns:a16="http://schemas.microsoft.com/office/drawing/2014/main" id="{45B3CBFA-E3D3-AC2E-B510-A3E509B0C78B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544373" y="3605138"/>
            <a:ext cx="2392258" cy="109992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C4A03FA8-A059-D38F-9876-666DD0ECB57C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3544373" y="4772803"/>
            <a:ext cx="2386947" cy="1109791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 baseline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CA5883-1BC2-4117-EA02-EC8AD2250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6996186" y="2342604"/>
            <a:ext cx="900000" cy="90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E026FB72-13D2-A672-8054-B2DD723FDAF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177609" y="2555875"/>
            <a:ext cx="538162" cy="47198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/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5" name="Text Placeholder 39">
            <a:extLst>
              <a:ext uri="{FF2B5EF4-FFF2-40B4-BE49-F238E27FC236}">
                <a16:creationId xmlns:a16="http://schemas.microsoft.com/office/drawing/2014/main" id="{7E338EE7-1C29-9EB1-7D4B-BE14FF1EF55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250057" y="3605138"/>
            <a:ext cx="2392258" cy="109992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1A88B820-9E83-5831-8899-B32462660AF2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250057" y="4772803"/>
            <a:ext cx="2386947" cy="1109791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0D94238-F4ED-1581-5C30-F99B2DD3B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701870" y="2342604"/>
            <a:ext cx="900000" cy="90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A8172AFA-E7F1-B55A-76C1-51D31BBCF2DA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83293" y="2555875"/>
            <a:ext cx="538162" cy="47198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/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742CB665-6EEC-FF01-F8B6-BFDD82A1C9B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8955741" y="3605138"/>
            <a:ext cx="2392258" cy="109992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A0C05F80-E7A7-974F-11AE-37CA12917E4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955741" y="4772803"/>
            <a:ext cx="2386947" cy="1109791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A92033DA-CD7B-15DF-86F6-0E2B9CC1B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599400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42BBB4F4-DBE8-A871-F021-41C278F6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3B934A-5E56-386C-D8A1-F89B47535235}"/>
              </a:ext>
            </a:extLst>
          </p:cNvPr>
          <p:cNvSpPr>
            <a:spLocks noGrp="1"/>
          </p:cNvSpPr>
          <p:nvPr>
            <p:ph type="dt" sz="half" idx="57"/>
          </p:nvPr>
        </p:nvSpPr>
        <p:spPr/>
        <p:txBody>
          <a:bodyPr/>
          <a:lstStyle/>
          <a:p>
            <a:r>
              <a:rPr lang="en-US" altLang="zh-CN"/>
              <a:t>03/13/2025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01DED24-163D-B65F-BE20-40E3E89BA187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4EC2C11-1B85-1A51-4D3C-613DDEF59E4C}"/>
              </a:ext>
            </a:extLst>
          </p:cNvPr>
          <p:cNvSpPr>
            <a:spLocks noGrp="1"/>
          </p:cNvSpPr>
          <p:nvPr>
            <p:ph type="sldNum" sz="half" idx="59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8163897"/>
      </p:ext>
    </p:extLst>
  </p:cSld>
  <p:clrMapOvr>
    <a:masterClrMapping/>
  </p:clrMapOvr>
</p:sldLayout>
</file>

<file path=ppt/slideLayouts/slideLayout22.xml><?xml version="1.0" encoding="utf-8"?>
<p:sldLayout xmlns:a16="http://schemas.microsoft.com/office/drawing/2014/main" xmlns:adec="http://schemas.microsoft.com/office/drawing/2017/decorative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831919"/>
            <a:ext cx="10504000" cy="528186"/>
          </a:xfrm>
        </p:spPr>
        <p:txBody>
          <a:bodyPr lIns="0" tIns="0" rIns="0" bIns="0" anchor="ctr">
            <a:noAutofit/>
          </a:bodyPr>
          <a:lstStyle>
            <a:lvl1pPr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000" y="1474839"/>
            <a:ext cx="10504000" cy="4551241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E7076EBE-8B9B-D80E-9D47-670E9B0CE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27775" y="6134100"/>
            <a:ext cx="1264225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4E827913-4E68-200E-74E6-BA627AD33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7294"/>
            <a:ext cx="2426216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87268E-5E3E-2AD7-B2AC-3E79A405D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03/13/2025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FE119-0E16-F9DF-FDDF-999CD986B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75046-A216-B975-2CE2-CAC7ADC2F49E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0095513"/>
      </p:ext>
    </p:extLst>
  </p:cSld>
  <p:clrMapOvr>
    <a:masterClrMapping/>
  </p:clrMapOvr>
</p:sldLayout>
</file>

<file path=ppt/slideLayouts/slideLayout23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lIns="0" tIns="0" rIns="0" bIns="0" anchor="ctr">
            <a:normAutofit/>
          </a:bodyPr>
          <a:lstStyle>
            <a:lvl1pPr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F5E03-29BB-BE4A-E176-199F574D4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03/13/2025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0FA5B-BE86-69EC-2B18-32D177B8C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A68EB-985E-2769-ED1E-68DF9609ABEE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5130391"/>
      </p:ext>
    </p:extLst>
  </p:cSld>
  <p:clrMapOvr>
    <a:masterClrMapping/>
  </p:clrMapOvr>
</p:sldLayout>
</file>

<file path=ppt/slideLayouts/slideLayout24.xml><?xml version="1.0" encoding="utf-8"?>
<p:sldLayout xmlns:a16="http://schemas.microsoft.com/office/drawing/2014/main" xmlns:adec="http://schemas.microsoft.com/office/drawing/2017/decorative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10504000" cy="848979"/>
          </a:xfrm>
        </p:spPr>
        <p:txBody>
          <a:bodyPr lIns="0" tIns="0" rIns="0" b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000" y="1945532"/>
            <a:ext cx="10504000" cy="4080548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EE4976D-B589-0C31-E7E9-4482138CF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6526800"/>
            <a:ext cx="12191999" cy="331200"/>
          </a:xfrm>
          <a:custGeom>
            <a:avLst/>
            <a:gdLst>
              <a:gd name="connsiteX0" fmla="*/ 0 w 12191999"/>
              <a:gd name="connsiteY0" fmla="*/ 0 h 331200"/>
              <a:gd name="connsiteX1" fmla="*/ 12191999 w 12191999"/>
              <a:gd name="connsiteY1" fmla="*/ 0 h 331200"/>
              <a:gd name="connsiteX2" fmla="*/ 12191999 w 12191999"/>
              <a:gd name="connsiteY2" fmla="*/ 331200 h 331200"/>
              <a:gd name="connsiteX3" fmla="*/ 0 w 12191999"/>
              <a:gd name="connsiteY3" fmla="*/ 331200 h 33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331200">
                <a:moveTo>
                  <a:pt x="0" y="0"/>
                </a:moveTo>
                <a:lnTo>
                  <a:pt x="12191999" y="0"/>
                </a:lnTo>
                <a:lnTo>
                  <a:pt x="12191999" y="331200"/>
                </a:lnTo>
                <a:lnTo>
                  <a:pt x="0" y="3312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69F5D76E-8F7F-EBB8-F6C2-59CB707B8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652680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03/13/2025</a:t>
            </a:r>
            <a:fld id="{990E4242-8CA0-457D-B3B1-7D78B4164321}" type="datetime1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1A527B57-46D4-DC53-E28F-8A420C84F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27775" y="0"/>
            <a:ext cx="1264225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</p:spTree>
    <p:extLst>
      <p:ext uri="{BB962C8B-B14F-4D97-AF65-F5344CB8AC3E}">
        <p14:creationId xmlns:p14="http://schemas.microsoft.com/office/powerpoint/2010/main" val="1771080489"/>
      </p:ext>
    </p:extLst>
  </p:cSld>
  <p:clrMapOvr>
    <a:masterClrMapping/>
  </p:clrMapOvr>
</p:sldLayout>
</file>

<file path=ppt/slideLayouts/slideLayout25.xml><?xml version="1.0" encoding="utf-8"?>
<p:sldLayout xmlns:a16="http://schemas.microsoft.com/office/drawing/2014/main" xmlns:adec="http://schemas.microsoft.com/office/drawing/2017/decorative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 lIns="0" tIns="0" rIns="0" bIns="0" anchor="ctr">
            <a:noAutofit/>
          </a:bodyPr>
          <a:lstStyle>
            <a:lvl1pPr>
              <a:defRPr sz="4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/>
            </a:lvl1pPr>
            <a:lvl2pPr marL="228600" indent="0">
              <a:buNone/>
              <a:defRPr sz="1200"/>
            </a:lvl2pPr>
            <a:lvl3pPr marL="457200" indent="0">
              <a:buNone/>
              <a:defRPr sz="1100"/>
            </a:lvl3pPr>
            <a:lvl4pPr marL="685800" indent="0">
              <a:buNone/>
              <a:defRPr sz="105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0012AECC-AEEF-9D31-81F0-BCB9078C0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960385"/>
            <a:ext cx="2426216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AA2FA1EE-FD32-9C64-3B6B-7AC3E3803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27775" y="0"/>
            <a:ext cx="1264225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658BB-96CD-AE22-0752-A04D94B9806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03/13/2025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F16505-EF88-827D-E3AA-E760AC687E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0F268-BF9C-C514-E532-F90259E6977A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87818"/>
      </p:ext>
    </p:extLst>
  </p:cSld>
  <p:clrMapOvr>
    <a:masterClrMapping/>
  </p:clrMapOvr>
</p:sldLayout>
</file>

<file path=ppt/slideLayouts/slideLayout26.xml><?xml version="1.0" encoding="utf-8"?>
<p:sldLayout xmlns:a16="http://schemas.microsoft.com/office/drawing/2014/main" xmlns:adec="http://schemas.microsoft.com/office/drawing/2017/decorative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 lIns="0" tIns="0" rIns="0" bIns="0">
            <a:noAutofit/>
          </a:bodyPr>
          <a:lstStyle>
            <a:lvl1pPr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7C2B6F59-ED68-51DC-A79B-DBB58FF84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725C6-AC4C-0F93-49B1-C5DA56CFE1C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03/13/2025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F279C-C717-2E57-C2ED-3895123B51E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D4253-87B4-E013-4CA9-52ACDA3F5117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0308985"/>
      </p:ext>
    </p:extLst>
  </p:cSld>
  <p:clrMapOvr>
    <a:masterClrMapping/>
  </p:clrMapOvr>
</p:sldLayout>
</file>

<file path=ppt/slideLayouts/slideLayout27.xml><?xml version="1.0" encoding="utf-8"?>
<p:sldLayout xmlns:a16="http://schemas.microsoft.com/office/drawing/2014/main" xmlns:adec="http://schemas.microsoft.com/office/drawing/2017/decorative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1109587"/>
            <a:ext cx="4145582" cy="4638825"/>
          </a:xfrm>
        </p:spPr>
        <p:txBody>
          <a:bodyPr lIns="0" tIns="0" rIns="0" bIns="0">
            <a:noAutofit/>
          </a:bodyPr>
          <a:lstStyle>
            <a:lvl1pPr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66338" y="1110022"/>
            <a:ext cx="5681662" cy="481806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C90280B4-6872-BA31-B1E5-F2FAF9A85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27775" y="6134100"/>
            <a:ext cx="1264225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BA2446B5-DBA6-557B-92E7-CE3595DF1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426216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0271A-D627-7A0C-1E77-FD78A6DAAD1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03/13/2025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F3BBE-43FC-FA7F-3C5B-0FB78E695A2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EC3EF-BAD7-BA7C-005E-1A7A28BAB384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8533269"/>
      </p:ext>
    </p:extLst>
  </p:cSld>
  <p:clrMapOvr>
    <a:masterClrMapping/>
  </p:clrMapOvr>
</p:sldLayout>
</file>

<file path=ppt/slideLayouts/slideLayout28.xml><?xml version="1.0" encoding="utf-8"?>
<p:sldLayout xmlns:a16="http://schemas.microsoft.com/office/drawing/2014/main" xmlns:adec="http://schemas.microsoft.com/office/drawing/2017/decorative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77456"/>
            <a:ext cx="4142232" cy="4940661"/>
          </a:xfrm>
        </p:spPr>
        <p:txBody>
          <a:bodyPr lIns="0" tIns="0" rIns="0" bIns="0">
            <a:noAutofit/>
          </a:bodyPr>
          <a:lstStyle>
            <a:lvl1pPr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88500" y="848720"/>
            <a:ext cx="6159500" cy="51941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reeform 17">
            <a:extLst>
              <a:ext uri="{FF2B5EF4-FFF2-40B4-BE49-F238E27FC236}">
                <a16:creationId xmlns:a16="http://schemas.microsoft.com/office/drawing/2014/main" id="{F6B9B460-038F-94C6-5604-883BAEC673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526800"/>
            <a:ext cx="12192000" cy="331199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68AEA442-11FE-1B85-7968-9FE21AEDB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652680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F4D58676-1C6B-6FA9-251E-AC5FBEE2B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12192000" cy="331199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527641C1-A183-119C-6C5B-7AA58CE87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7768799" y="-1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25243-1D75-D130-2A64-9D8D62A4DCD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03/13/2025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0B224-2FF4-03EF-2985-70266625D01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CC9B9-1170-67B4-2F4C-55CFD0D4AB24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1138445"/>
      </p:ext>
    </p:extLst>
  </p:cSld>
  <p:clrMapOvr>
    <a:masterClrMapping/>
  </p:clrMapOvr>
</p:sldLayout>
</file>

<file path=ppt/slideLayouts/slideLayout29.xml><?xml version="1.0" encoding="utf-8"?>
<p:sldLayout xmlns:a16="http://schemas.microsoft.com/office/drawing/2014/main" xmlns:adec="http://schemas.microsoft.com/office/drawing/2017/decorative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94314" cy="5194161"/>
          </a:xfrm>
        </p:spPr>
        <p:txBody>
          <a:bodyPr lIns="0" tIns="0" rIns="0" bIns="0" anchor="ctr">
            <a:noAutofit/>
          </a:bodyPr>
          <a:lstStyle>
            <a:lvl1pPr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831918"/>
            <a:ext cx="6843732" cy="5194161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00B57D9C-D3CB-6F60-3C0D-F86F2CA43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599400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29B5B1B9-F2C2-0F1F-6AEF-2EA9DAC917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CB0D2-1D8F-C04A-2E14-CAC12A0BB2A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03/13/2025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9D95A-623C-662D-B8D6-C1FB0490506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8DB802-9AEC-2C86-BFAB-9C94E5986B98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8873277"/>
      </p:ext>
    </p:extLst>
  </p:cSld>
  <p:clrMapOvr>
    <a:masterClrMapping/>
  </p:clrMapOvr>
</p:sldLayout>
</file>

<file path=ppt/slideLayouts/slideLayout3.xml><?xml version="1.0" encoding="utf-8"?>
<p:sldLayout xmlns:a16="http://schemas.microsoft.com/office/drawing/2014/main" xmlns:adec="http://schemas.microsoft.com/office/drawing/2017/decorative" xmlns:p14="http://schemas.microsoft.com/office/powerpoint/2010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34579FB-0535-0E7B-EA0D-AE079FAF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4627037" y="-706963"/>
            <a:ext cx="2937934" cy="12191992"/>
          </a:xfrm>
          <a:custGeom>
            <a:avLst/>
            <a:gdLst>
              <a:gd name="connsiteX0" fmla="*/ 2937934 w 2937934"/>
              <a:gd name="connsiteY0" fmla="*/ 0 h 12191992"/>
              <a:gd name="connsiteX1" fmla="*/ 2937934 w 2937934"/>
              <a:gd name="connsiteY1" fmla="*/ 12191992 h 12191992"/>
              <a:gd name="connsiteX2" fmla="*/ 0 w 2937934"/>
              <a:gd name="connsiteY2" fmla="*/ 12191992 h 12191992"/>
              <a:gd name="connsiteX3" fmla="*/ 0 w 2937934"/>
              <a:gd name="connsiteY3" fmla="*/ 0 h 12191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7934" h="12191992">
                <a:moveTo>
                  <a:pt x="2937934" y="0"/>
                </a:moveTo>
                <a:lnTo>
                  <a:pt x="2937934" y="12191992"/>
                </a:lnTo>
                <a:lnTo>
                  <a:pt x="0" y="121919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endParaRPr lang="zh-CN" altLang="en-US" u="sn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140495"/>
            <a:ext cx="8229600" cy="2621154"/>
          </a:xfrm>
        </p:spPr>
        <p:txBody>
          <a:bodyPr lIns="0" tIns="0" rIns="0" bIns="0" anchor="b">
            <a:noAutofit/>
          </a:bodyPr>
          <a:lstStyle>
            <a:lvl1pPr algn="ctr">
              <a:lnSpc>
                <a:spcPct val="100000"/>
              </a:lnSpc>
              <a:defRPr sz="54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039647"/>
            <a:ext cx="8229600" cy="1414091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AA1B559-C04E-A343-2813-FE2DB1923DE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47105" y="5587422"/>
            <a:ext cx="3097790" cy="426362"/>
          </a:xfrm>
        </p:spPr>
        <p:txBody>
          <a:bodyPr lIns="0" tIns="0" rIns="0" bIns="0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1A2608-63F3-731E-0A43-0E240CF5A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2000" y="3920066"/>
            <a:ext cx="720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3CE49A-81F4-962F-8DCE-0F4B9D705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2000" y="3200066"/>
            <a:ext cx="720000" cy="7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35E175-A34B-F1FE-C21F-0191BB162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49552"/>
            <a:ext cx="782320" cy="200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B8042-5E77-A1E9-101E-5D1311F9F24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03/13/2025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8161E-DF2B-A395-AB41-52FF8492D87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483ED-35CC-1B95-31BE-C835B41D6161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97173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16="http://schemas.microsoft.com/office/drawing/2014/main" xmlns:adec="http://schemas.microsoft.com/office/drawing/2017/decorative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6241267" cy="1928214"/>
          </a:xfrm>
        </p:spPr>
        <p:txBody>
          <a:bodyPr lIns="0" tIns="0" rIns="0" bIns="0" anchor="b">
            <a:noAutofit/>
          </a:bodyPr>
          <a:lstStyle>
            <a:lvl1pPr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AB1ED0A0-002B-4573-E3EC-257C72B4218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44000" y="2868150"/>
            <a:ext cx="6241267" cy="3157929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57442" y="831919"/>
            <a:ext cx="3949885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A1FBFB35-D32F-1F82-020A-29E90D232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599400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723F0D57-3F85-E12F-FF1C-ECD9B9505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426216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16" name="Freeform 10">
            <a:extLst>
              <a:ext uri="{FF2B5EF4-FFF2-40B4-BE49-F238E27FC236}">
                <a16:creationId xmlns:a16="http://schemas.microsoft.com/office/drawing/2014/main" id="{EF127F55-1BB6-F04A-2011-F477F67E3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2FCA6-90E6-645C-83C5-2EA901E46D9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03/13/2025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CF45059-914B-98BC-CE32-21B994C11C4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5144FF3-8F41-EA3B-3334-EAA4DFDC11B2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9806703"/>
      </p:ext>
    </p:extLst>
  </p:cSld>
  <p:clrMapOvr>
    <a:masterClrMapping/>
  </p:clrMapOvr>
</p:sldLayout>
</file>

<file path=ppt/slideLayouts/slideLayout31.xml><?xml version="1.0" encoding="utf-8"?>
<p:sldLayout xmlns:a16="http://schemas.microsoft.com/office/drawing/2014/main" xmlns:adec="http://schemas.microsoft.com/office/drawing/2017/decorative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6135624" cy="1928791"/>
          </a:xfrm>
        </p:spPr>
        <p:txBody>
          <a:bodyPr lIns="0" tIns="0" rIns="0" bIns="0" anchor="b">
            <a:noAutofit/>
          </a:bodyPr>
          <a:lstStyle>
            <a:lvl1pPr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CE785EFA-A20E-34BD-1F43-41D71765644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44000" y="2868150"/>
            <a:ext cx="6241267" cy="3157929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00452" y="831918"/>
            <a:ext cx="4006875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reeform 10">
            <a:extLst>
              <a:ext uri="{FF2B5EF4-FFF2-40B4-BE49-F238E27FC236}">
                <a16:creationId xmlns:a16="http://schemas.microsoft.com/office/drawing/2014/main" id="{87C69A9E-7322-5194-13E2-93C7D7002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599400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8AB53FE1-7680-2C8E-70CF-D674972D3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134100"/>
            <a:ext cx="2426216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881753D4-DE4C-EA13-0F9D-BA9831626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59D4343-C33B-90EB-3F21-D8973A0B13F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03/13/2025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B40BBD0-0F9D-182F-0831-B7C7987E4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9CAE5C7-3235-E1AC-C62B-F1DDE914BB46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0714525"/>
      </p:ext>
    </p:extLst>
  </p:cSld>
  <p:clrMapOvr>
    <a:masterClrMapping/>
  </p:clrMapOvr>
</p:sldLayout>
</file>

<file path=ppt/slideLayouts/slideLayout32.xml><?xml version="1.0" encoding="utf-8"?>
<p:sldLayout xmlns:a16="http://schemas.microsoft.com/office/drawing/2014/main" xmlns:adec="http://schemas.microsoft.com/office/drawing/2017/decorative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6135624" cy="1928791"/>
          </a:xfrm>
        </p:spPr>
        <p:txBody>
          <a:bodyPr lIns="0" tIns="0" rIns="0" bIns="0" anchor="b">
            <a:noAutofit/>
          </a:bodyPr>
          <a:lstStyle>
            <a:lvl1pPr algn="l"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00452" y="831918"/>
            <a:ext cx="4006875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26" name="Freeform 17">
            <a:extLst>
              <a:ext uri="{FF2B5EF4-FFF2-40B4-BE49-F238E27FC236}">
                <a16:creationId xmlns:a16="http://schemas.microsoft.com/office/drawing/2014/main" id="{55EB0A70-04CD-26DE-BE20-EF655D8B75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526801"/>
            <a:ext cx="12192000" cy="331199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27" name="Freeform 17">
            <a:extLst>
              <a:ext uri="{FF2B5EF4-FFF2-40B4-BE49-F238E27FC236}">
                <a16:creationId xmlns:a16="http://schemas.microsoft.com/office/drawing/2014/main" id="{7E4709C2-0D04-D67A-EAD6-46FA0B3DA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7768799" y="652680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30" name="Freeform 10">
            <a:extLst>
              <a:ext uri="{FF2B5EF4-FFF2-40B4-BE49-F238E27FC236}">
                <a16:creationId xmlns:a16="http://schemas.microsoft.com/office/drawing/2014/main" id="{D2170013-17CD-7570-6413-53FD1A329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10420C-21EA-A137-94EA-7CB5AD5C289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03/13/2025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05FC22-F2D9-EF5B-0678-3678B4A14AC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A4AF99-6BCE-53B0-C2F9-75CDEE4E2A2F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35D202A1-D991-7D10-0C19-6BEEA58CEFF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44000" y="2868150"/>
            <a:ext cx="6241267" cy="3157929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6329847"/>
      </p:ext>
    </p:extLst>
  </p:cSld>
  <p:clrMapOvr>
    <a:masterClrMapping/>
  </p:clrMapOvr>
</p:sldLayout>
</file>

<file path=ppt/slideLayouts/slideLayout33.xml><?xml version="1.0" encoding="utf-8"?>
<p:sldLayout xmlns:a16="http://schemas.microsoft.com/office/drawing/2014/main" xmlns:adec="http://schemas.microsoft.com/office/drawing/2017/decorative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C6104E6-797D-DE61-EBFD-7BF0502BC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25622"/>
            <a:ext cx="5906997" cy="1928790"/>
          </a:xfrm>
        </p:spPr>
        <p:txBody>
          <a:bodyPr lIns="0" tIns="0" rIns="0" bIns="0" anchor="b">
            <a:noAutofit/>
          </a:bodyPr>
          <a:lstStyle>
            <a:lvl1pPr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B0D848ED-ED73-86A8-A1FA-AF09CBE78399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44001" y="2868150"/>
            <a:ext cx="5906996" cy="3157929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847007C7-5340-21AB-9C7D-DEAEEEC51F9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00452" y="831918"/>
            <a:ext cx="4006875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Freeform 17">
            <a:extLst>
              <a:ext uri="{FF2B5EF4-FFF2-40B4-BE49-F238E27FC236}">
                <a16:creationId xmlns:a16="http://schemas.microsoft.com/office/drawing/2014/main" id="{13CA70C1-F619-4E37-711E-3B0AD7A76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526801"/>
            <a:ext cx="12192000" cy="331199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4" name="Freeform 17">
            <a:extLst>
              <a:ext uri="{FF2B5EF4-FFF2-40B4-BE49-F238E27FC236}">
                <a16:creationId xmlns:a16="http://schemas.microsoft.com/office/drawing/2014/main" id="{AFD330A2-1BB8-0E4E-4029-7943C275F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7768799" y="652680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2CA1D929-364A-512C-A838-1E811BAAA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39E46-5D7F-72A4-2992-9ED1BC2734D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 altLang="zh-CN"/>
              <a:t>03/13/2025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21D8C09-15AC-F77D-CB44-460449C518A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9DACD80-A888-AB57-3EB1-6A05051158F8}"/>
              </a:ext>
            </a:extLst>
          </p:cNvPr>
          <p:cNvSpPr>
            <a:spLocks noGrp="1"/>
          </p:cNvSpPr>
          <p:nvPr>
            <p:ph type="sldNum" sz="half" idx="21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5780543"/>
      </p:ext>
    </p:extLst>
  </p:cSld>
  <p:clrMapOvr>
    <a:masterClrMapping/>
  </p:clrMapOvr>
</p:sldLayout>
</file>

<file path=ppt/slideLayouts/slideLayout34.xml><?xml version="1.0" encoding="utf-8"?>
<p:sldLayout xmlns:a16="http://schemas.microsoft.com/office/drawing/2014/main" xmlns:adec="http://schemas.microsoft.com/office/drawing/2017/decorative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6135623" cy="1922494"/>
          </a:xfrm>
        </p:spPr>
        <p:txBody>
          <a:bodyPr lIns="0" tIns="0" rIns="0" bIns="0" anchor="b">
            <a:noAutofit/>
          </a:bodyPr>
          <a:lstStyle>
            <a:lvl1pPr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00453" y="831918"/>
            <a:ext cx="4006874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04EB612-D143-1C59-FAC1-BE3F2604E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6526800"/>
            <a:ext cx="12191999" cy="331200"/>
          </a:xfrm>
          <a:custGeom>
            <a:avLst/>
            <a:gdLst>
              <a:gd name="connsiteX0" fmla="*/ 0 w 12191999"/>
              <a:gd name="connsiteY0" fmla="*/ 0 h 331200"/>
              <a:gd name="connsiteX1" fmla="*/ 12191999 w 12191999"/>
              <a:gd name="connsiteY1" fmla="*/ 0 h 331200"/>
              <a:gd name="connsiteX2" fmla="*/ 12191999 w 12191999"/>
              <a:gd name="connsiteY2" fmla="*/ 331200 h 331200"/>
              <a:gd name="connsiteX3" fmla="*/ 0 w 12191999"/>
              <a:gd name="connsiteY3" fmla="*/ 331200 h 33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331200">
                <a:moveTo>
                  <a:pt x="0" y="0"/>
                </a:moveTo>
                <a:lnTo>
                  <a:pt x="12191999" y="0"/>
                </a:lnTo>
                <a:lnTo>
                  <a:pt x="12191999" y="331200"/>
                </a:lnTo>
                <a:lnTo>
                  <a:pt x="0" y="3312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B5478D54-1F0E-F8E7-4B93-88A2EC96A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652680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90152C41-78FB-BD6F-653B-DE9008C18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A5EEFF-C284-0BE0-EEBD-B7F7F2C34F8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03/13/2025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B1E30B-BC94-1D52-B8BF-39973F2E4B4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C942BB-555B-9390-C818-BD6DE5FAFF72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22DD0655-7FBE-20E6-B7D1-1148A340CD3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44000" y="2868150"/>
            <a:ext cx="6241267" cy="3157929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5896725"/>
      </p:ext>
    </p:extLst>
  </p:cSld>
  <p:clrMapOvr>
    <a:masterClrMapping/>
  </p:clrMapOvr>
</p:sldLayout>
</file>

<file path=ppt/slideLayouts/slideLayout35.xml><?xml version="1.0" encoding="utf-8"?>
<p:sldLayout xmlns:a16="http://schemas.microsoft.com/office/drawing/2014/main" xmlns:adec="http://schemas.microsoft.com/office/drawing/2017/decorative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0E64AB3-51D9-9992-E51A-78ADA62E2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63" y="831918"/>
            <a:ext cx="4361688" cy="1527048"/>
          </a:xfrm>
        </p:spPr>
        <p:txBody>
          <a:bodyPr lIns="0" tIns="0" rIns="0" bIns="0" anchor="b">
            <a:noAutofit/>
          </a:bodyPr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992B4E0B-09D2-1770-AF0A-79593CF5C03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0428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45EDBA9A-BBB2-C38B-35AA-3332717F4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27775" y="6134100"/>
            <a:ext cx="1264225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34B859A9-1821-2589-D888-96C351D1A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7294"/>
            <a:ext cx="2426216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5AB366C-F93E-3AFB-D35B-4BC82E7C6AD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03/13/2025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E31A400-7DBA-6924-5C88-174738A75F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3C60CDC-3D11-6ABE-B5A5-D820E8ED6608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58BA97A0-54BE-6E1F-F43D-7D7A45D7424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44000" y="2548648"/>
            <a:ext cx="4361689" cy="3477432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5912043"/>
      </p:ext>
    </p:extLst>
  </p:cSld>
  <p:clrMapOvr>
    <a:masterClrMapping/>
  </p:clrMapOvr>
</p:sldLayout>
</file>

<file path=ppt/slideLayouts/slideLayout36.xml><?xml version="1.0" encoding="utf-8"?>
<p:sldLayout xmlns:a16="http://schemas.microsoft.com/office/drawing/2014/main" xmlns:adec="http://schemas.microsoft.com/office/drawing/2017/decorative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5064" y="825622"/>
            <a:ext cx="4522936" cy="932688"/>
          </a:xfrm>
        </p:spPr>
        <p:txBody>
          <a:bodyPr lIns="0" tIns="0" rIns="0" bIns="0" anchor="b">
            <a:no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30231" y="1970468"/>
            <a:ext cx="4512601" cy="405561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8"/>
            <a:ext cx="5648242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1CDF053D-9E1A-5ADF-E378-BC1B594D5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134100"/>
            <a:ext cx="2426216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E3C03305-0727-063D-F65D-52727C590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27775" y="0"/>
            <a:ext cx="1264225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5F2C52-862C-D359-D97F-E2F4BD5C67C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03/13/2025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675291-1615-B740-A2A2-550AA0A8537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C1A756-7B83-B6D1-BB4B-EDA9B21DA39C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3457981"/>
      </p:ext>
    </p:extLst>
  </p:cSld>
  <p:clrMapOvr>
    <a:masterClrMapping/>
  </p:clrMapOvr>
</p:sldLayout>
</file>

<file path=ppt/slideLayouts/slideLayout37.xml><?xml version="1.0" encoding="utf-8"?>
<p:sldLayout xmlns:a16="http://schemas.microsoft.com/office/drawing/2014/main" xmlns:adec="http://schemas.microsoft.com/office/drawing/2017/decorative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490" y="831919"/>
            <a:ext cx="4572000" cy="932688"/>
          </a:xfrm>
        </p:spPr>
        <p:txBody>
          <a:bodyPr lIns="0" tIns="0" rIns="0" bIns="0" anchor="b">
            <a:no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3616" y="1892623"/>
            <a:ext cx="4572000" cy="413345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1" y="831919"/>
            <a:ext cx="543028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Freeform 17">
            <a:extLst>
              <a:ext uri="{FF2B5EF4-FFF2-40B4-BE49-F238E27FC236}">
                <a16:creationId xmlns:a16="http://schemas.microsoft.com/office/drawing/2014/main" id="{039F7129-301F-37A1-8705-D22FCF30E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526801"/>
            <a:ext cx="12192000" cy="331199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3" name="Freeform 17">
            <a:extLst>
              <a:ext uri="{FF2B5EF4-FFF2-40B4-BE49-F238E27FC236}">
                <a16:creationId xmlns:a16="http://schemas.microsoft.com/office/drawing/2014/main" id="{498D78AA-FF02-2016-CF6A-C287F8BFB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7768799" y="652680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17">
            <a:extLst>
              <a:ext uri="{FF2B5EF4-FFF2-40B4-BE49-F238E27FC236}">
                <a16:creationId xmlns:a16="http://schemas.microsoft.com/office/drawing/2014/main" id="{731F5CAE-1167-CB4F-9EA2-587063BB8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2192000" cy="331199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17">
            <a:extLst>
              <a:ext uri="{FF2B5EF4-FFF2-40B4-BE49-F238E27FC236}">
                <a16:creationId xmlns:a16="http://schemas.microsoft.com/office/drawing/2014/main" id="{C52FFC89-9C77-38D4-A1FD-0A2BAEA17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6BB193-0784-1AD4-B27A-84ED0D44275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03/13/2025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E318F5-7A38-F682-11AA-AE09CA3B7A0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BA7C28-F8FB-B78B-439E-C789066057D6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8923672"/>
      </p:ext>
    </p:extLst>
  </p:cSld>
  <p:clrMapOvr>
    <a:masterClrMapping/>
  </p:clrMapOvr>
</p:sldLayout>
</file>

<file path=ppt/slideLayouts/slideLayout38.xml><?xml version="1.0" encoding="utf-8"?>
<p:sldLayout xmlns:a16="http://schemas.microsoft.com/office/drawing/2014/main" xmlns:adec="http://schemas.microsoft.com/office/drawing/2017/decorative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6432" y="831918"/>
            <a:ext cx="3401568" cy="1527048"/>
          </a:xfrm>
        </p:spPr>
        <p:txBody>
          <a:bodyPr lIns="0" tIns="0" rIns="0" bIns="0" anchor="b">
            <a:no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46432" y="2539814"/>
            <a:ext cx="3401568" cy="348626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6740144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097690AD-7FA4-0418-6C03-72D30D2EA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526801"/>
            <a:ext cx="12192000" cy="331199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7">
            <a:extLst>
              <a:ext uri="{FF2B5EF4-FFF2-40B4-BE49-F238E27FC236}">
                <a16:creationId xmlns:a16="http://schemas.microsoft.com/office/drawing/2014/main" id="{FC8158AE-2E1B-8E88-C942-74974BB4C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7768799" y="652680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5ACE21C4-AC61-BA7B-3232-A517F53A3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585C3-C0FA-D85B-2063-2C94D333BBD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03/13/2025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7039C9C-1C0E-8A85-3890-EF9EA31C575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8E6F8DA-CA80-94AC-BE08-CBBC8037FC6F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652132"/>
      </p:ext>
    </p:extLst>
  </p:cSld>
  <p:clrMapOvr>
    <a:masterClrMapping/>
  </p:clrMapOvr>
</p:sldLayout>
</file>

<file path=ppt/slideLayouts/slideLayout39.xml><?xml version="1.0" encoding="utf-8"?>
<p:sldLayout xmlns:a16="http://schemas.microsoft.com/office/drawing/2014/main" xmlns:adec="http://schemas.microsoft.com/office/drawing/2017/decorative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01568" cy="1527048"/>
          </a:xfrm>
        </p:spPr>
        <p:txBody>
          <a:bodyPr lIns="0" tIns="0" rIns="0" bIns="0" anchor="b">
            <a:no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000" y="2538248"/>
            <a:ext cx="3401568" cy="34878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1" y="831919"/>
            <a:ext cx="658622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93CD1190-01A7-D05B-1964-F61E740CD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526801"/>
            <a:ext cx="12192000" cy="331199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4A18FB04-9E36-8821-63A6-D2D4B3017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652680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2E234B26-4369-21D0-047C-F9011FF38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409FD1-17D3-3619-19C3-BB912570FED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03/13/2025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7C7895-0784-619C-6257-88E7A3F26C4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92DFAC-502B-774F-51F2-AFC9F18FEACA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7452884"/>
      </p:ext>
    </p:extLst>
  </p:cSld>
  <p:clrMapOvr>
    <a:masterClrMapping/>
  </p:clrMapOvr>
</p:sldLayout>
</file>

<file path=ppt/slideLayouts/slideLayout4.xml><?xml version="1.0" encoding="utf-8"?>
<p:sldLayout xmlns:a16="http://schemas.microsoft.com/office/drawing/2014/main" xmlns:adec="http://schemas.microsoft.com/office/drawing/2017/decorative" xmlns:p14="http://schemas.microsoft.com/office/powerpoint/2010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5">
            <a:extLst>
              <a:ext uri="{FF2B5EF4-FFF2-40B4-BE49-F238E27FC236}">
                <a16:creationId xmlns:a16="http://schemas.microsoft.com/office/drawing/2014/main" id="{955E0A3A-BD31-2674-02EE-D5CC54C0D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3428999"/>
            <a:ext cx="12192000" cy="1970618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3774116"/>
            <a:ext cx="11460480" cy="1590543"/>
          </a:xfrm>
        </p:spPr>
        <p:txBody>
          <a:bodyPr lIns="0" tIns="0" rIns="0" bIns="0" anchor="t">
            <a:normAutofit/>
          </a:bodyPr>
          <a:lstStyle>
            <a:lvl1pPr algn="l">
              <a:defRPr sz="54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563401"/>
            <a:ext cx="11460480" cy="756965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1794CE9-E819-5EF2-87AA-CD888A593FED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279019" y="6400800"/>
            <a:ext cx="2743200" cy="393700"/>
          </a:xfrm>
        </p:spPr>
        <p:txBody>
          <a:bodyPr lIns="0" tIns="0" rIns="0" bIns="0"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5" name="Picture Placeholder 14" descr="One tall building modern style black and white.">
            <a:extLst>
              <a:ext uri="{FF2B5EF4-FFF2-40B4-BE49-F238E27FC236}">
                <a16:creationId xmlns:a16="http://schemas.microsoft.com/office/drawing/2014/main" id="{6E7C4A80-E63C-3031-27DB-BBE012F4109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2"/>
            <a:ext cx="12192000" cy="3687377"/>
          </a:xfrm>
          <a:custGeom>
            <a:avLst/>
            <a:gdLst>
              <a:gd name="connsiteX0" fmla="*/ 0 w 12192000"/>
              <a:gd name="connsiteY0" fmla="*/ 0 h 3687377"/>
              <a:gd name="connsiteX1" fmla="*/ 12192000 w 12192000"/>
              <a:gd name="connsiteY1" fmla="*/ 0 h 3687377"/>
              <a:gd name="connsiteX2" fmla="*/ 12192000 w 12192000"/>
              <a:gd name="connsiteY2" fmla="*/ 444499 h 3687377"/>
              <a:gd name="connsiteX3" fmla="*/ 11425238 w 12192000"/>
              <a:gd name="connsiteY3" fmla="*/ 444499 h 3687377"/>
              <a:gd name="connsiteX4" fmla="*/ 11425238 w 12192000"/>
              <a:gd name="connsiteY4" fmla="*/ 2391835 h 3687377"/>
              <a:gd name="connsiteX5" fmla="*/ 12192000 w 12192000"/>
              <a:gd name="connsiteY5" fmla="*/ 2391835 h 3687377"/>
              <a:gd name="connsiteX6" fmla="*/ 12192000 w 12192000"/>
              <a:gd name="connsiteY6" fmla="*/ 3687377 h 3687377"/>
              <a:gd name="connsiteX7" fmla="*/ 2426216 w 12192000"/>
              <a:gd name="connsiteY7" fmla="*/ 3687377 h 3687377"/>
              <a:gd name="connsiteX8" fmla="*/ 2426216 w 12192000"/>
              <a:gd name="connsiteY8" fmla="*/ 2963477 h 3687377"/>
              <a:gd name="connsiteX9" fmla="*/ 0 w 12192000"/>
              <a:gd name="connsiteY9" fmla="*/ 2963477 h 368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87377">
                <a:moveTo>
                  <a:pt x="0" y="0"/>
                </a:moveTo>
                <a:lnTo>
                  <a:pt x="12192000" y="0"/>
                </a:lnTo>
                <a:lnTo>
                  <a:pt x="12192000" y="444499"/>
                </a:lnTo>
                <a:lnTo>
                  <a:pt x="11425238" y="444499"/>
                </a:lnTo>
                <a:lnTo>
                  <a:pt x="11425238" y="2391835"/>
                </a:lnTo>
                <a:lnTo>
                  <a:pt x="12192000" y="2391835"/>
                </a:lnTo>
                <a:lnTo>
                  <a:pt x="12192000" y="3687377"/>
                </a:lnTo>
                <a:lnTo>
                  <a:pt x="2426216" y="3687377"/>
                </a:lnTo>
                <a:lnTo>
                  <a:pt x="2426216" y="2963477"/>
                </a:lnTo>
                <a:lnTo>
                  <a:pt x="0" y="2963477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264F984E-6A1B-A033-4FBC-3158758B9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63479"/>
            <a:ext cx="2426216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038D67BC-3BCF-76A8-9BF0-606484072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798455" y="1014376"/>
            <a:ext cx="2020327" cy="766762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59C312-642F-DE98-976D-2DBE2EAC42E6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altLang="zh-CN"/>
              <a:t>03/13/2025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0AEAA7-DE9F-17B8-3F1D-002EC04537B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17B79-A16A-9D34-8092-50AE53A616D3}"/>
              </a:ext>
            </a:extLst>
          </p:cNvPr>
          <p:cNvSpPr>
            <a:spLocks noGrp="1"/>
          </p:cNvSpPr>
          <p:nvPr>
            <p:ph type="sldNum" sz="half" idx="22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1756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16="http://schemas.microsoft.com/office/drawing/2014/main" xmlns:adec="http://schemas.microsoft.com/office/drawing/2017/decorative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3454" y="831919"/>
            <a:ext cx="3273552" cy="2035696"/>
          </a:xfrm>
        </p:spPr>
        <p:txBody>
          <a:bodyPr lIns="0" tIns="0" rIns="0" bIns="0" anchor="b">
            <a:noAutofit/>
          </a:bodyPr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74448" y="2970092"/>
            <a:ext cx="3273552" cy="295351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228600" indent="0">
              <a:buNone/>
              <a:defRPr sz="1200"/>
            </a:lvl2pPr>
            <a:lvl3pPr marL="457200" indent="0">
              <a:buNone/>
              <a:defRPr sz="1100"/>
            </a:lvl3pPr>
            <a:lvl4pPr marL="685800" indent="0">
              <a:buNone/>
              <a:defRPr sz="1050"/>
            </a:lvl4pPr>
            <a:lvl5pPr marL="91440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6937365" cy="509168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BC616BFE-87E7-15B1-BE25-55D1A05BF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9400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53E786F4-E71D-CFC6-78CC-37D062171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7768799" y="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77F430-E16C-DB47-2D12-A6B6A0A530F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03/13/2025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589D42-6067-52C1-64C7-175E6BC6EB5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61FAC5-DA8E-3118-188C-90203A7E238F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5337217"/>
      </p:ext>
    </p:extLst>
  </p:cSld>
  <p:clrMapOvr>
    <a:masterClrMapping/>
  </p:clrMapOvr>
</p:sldLayout>
</file>

<file path=ppt/slideLayouts/slideLayout41.xml><?xml version="1.0" encoding="utf-8"?>
<p:sldLayout xmlns:a16="http://schemas.microsoft.com/office/drawing/2014/main" xmlns:adec="http://schemas.microsoft.com/office/drawing/2017/decorative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8" y="4509559"/>
            <a:ext cx="4579339" cy="1516522"/>
          </a:xfrm>
        </p:spPr>
        <p:txBody>
          <a:bodyPr lIns="0" tIns="0" rIns="0" bIns="0" anchor="t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91351" y="4508939"/>
            <a:ext cx="5651393" cy="1516522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/>
            </a:lvl1pPr>
            <a:lvl2pPr marL="228600" indent="0">
              <a:buFont typeface="Arial" panose="020B0604020202020204" pitchFamily="34" charset="0"/>
              <a:buNone/>
              <a:defRPr sz="1200"/>
            </a:lvl2pPr>
            <a:lvl3pPr marL="457200" indent="0">
              <a:buFont typeface="Arial" panose="020B0604020202020204" pitchFamily="34" charset="0"/>
              <a:buNone/>
              <a:defRPr sz="1100"/>
            </a:lvl3pPr>
            <a:lvl4pPr marL="685800" indent="0">
              <a:buFont typeface="Arial" panose="020B0604020202020204" pitchFamily="34" charset="0"/>
              <a:buNone/>
              <a:defRPr sz="1050"/>
            </a:lvl4pPr>
            <a:lvl5pPr marL="9144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9"/>
            <a:ext cx="10504001" cy="3472067"/>
          </a:xfrm>
        </p:spPr>
        <p:txBody>
          <a:bodyPr/>
          <a:lstStyle/>
          <a:p>
            <a:endParaRPr lang="en-US"/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78D5D10E-35CF-5B74-29A6-11679EB8C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7768799" y="652680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59F69B48-F459-FF66-26A9-7EC00C9F7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991EAAD-5E54-2080-2B9B-B19E843B643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03/13/2025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A91084A-93AC-072A-7367-DE9AE048A7B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BE4C08-656F-090F-ADE8-832DD695E70B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5435419"/>
      </p:ext>
    </p:extLst>
  </p:cSld>
  <p:clrMapOvr>
    <a:masterClrMapping/>
  </p:clrMapOvr>
</p:sldLayout>
</file>

<file path=ppt/slideLayouts/slideLayout42.xml><?xml version="1.0" encoding="utf-8"?>
<p:sldLayout xmlns:a16="http://schemas.microsoft.com/office/drawing/2014/main" xmlns:adec="http://schemas.microsoft.com/office/drawing/2017/decorative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9" y="3785800"/>
            <a:ext cx="2953618" cy="2240280"/>
          </a:xfrm>
        </p:spPr>
        <p:txBody>
          <a:bodyPr lIns="0" tIns="0" rIns="0" bIns="0" anchor="t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2910" y="3785800"/>
            <a:ext cx="7366186" cy="2240280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/>
            </a:lvl1pPr>
            <a:lvl2pPr marL="228600" indent="0">
              <a:buFont typeface="Arial" panose="020B0604020202020204" pitchFamily="34" charset="0"/>
              <a:buNone/>
              <a:defRPr sz="1200"/>
            </a:lvl2pPr>
            <a:lvl3pPr marL="457200" indent="0">
              <a:buFont typeface="Arial" panose="020B0604020202020204" pitchFamily="34" charset="0"/>
              <a:buNone/>
              <a:defRPr sz="1100"/>
            </a:lvl3pPr>
            <a:lvl4pPr marL="685800" indent="0">
              <a:buFont typeface="Arial" panose="020B0604020202020204" pitchFamily="34" charset="0"/>
              <a:buNone/>
              <a:defRPr sz="1050"/>
            </a:lvl4pPr>
            <a:lvl5pPr marL="9144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65938"/>
            <a:ext cx="10504001" cy="2556004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CA4C43E1-0073-A35D-0A04-ED32FA1BF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9400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449555A3-9265-EF73-CF8C-45D64D56F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EBA73-01F9-86A4-00C2-B8F864FAFC2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03/13/2025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46286F-948B-A354-C39B-0CCDE3D271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0247BB-0B45-F3B8-2827-87B286ED5D4F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3432931"/>
      </p:ext>
    </p:extLst>
  </p:cSld>
  <p:clrMapOvr>
    <a:masterClrMapping/>
  </p:clrMapOvr>
</p:sldLayout>
</file>

<file path=ppt/slideLayouts/slideLayout43.xml><?xml version="1.0" encoding="utf-8"?>
<p:sldLayout xmlns:a16="http://schemas.microsoft.com/office/drawing/2014/main" xmlns:adec="http://schemas.microsoft.com/office/drawing/2017/decorative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2953618" cy="2240279"/>
          </a:xfrm>
        </p:spPr>
        <p:txBody>
          <a:bodyPr lIns="0" tIns="0" rIns="0" bIns="0" anchor="t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35972" y="839450"/>
            <a:ext cx="7312028" cy="2240280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/>
            </a:lvl1pPr>
            <a:lvl2pPr marL="228600" indent="0">
              <a:buFont typeface="Arial" panose="020B0604020202020204" pitchFamily="34" charset="0"/>
              <a:buNone/>
              <a:defRPr sz="1200"/>
            </a:lvl2pPr>
            <a:lvl3pPr marL="457200" indent="0">
              <a:buFont typeface="Arial" panose="020B0604020202020204" pitchFamily="34" charset="0"/>
              <a:buNone/>
              <a:defRPr sz="1100"/>
            </a:lvl3pPr>
            <a:lvl4pPr marL="685800" indent="0">
              <a:buFont typeface="Arial" panose="020B0604020202020204" pitchFamily="34" charset="0"/>
              <a:buNone/>
              <a:defRPr sz="1050"/>
            </a:lvl4pPr>
            <a:lvl5pPr marL="9144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3310759"/>
            <a:ext cx="10504001" cy="272285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DD85C6AE-2C4C-5E38-47AE-05318D667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599400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3071C948-EB93-1CA0-72C9-A49862E4C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1D45D4-FE2B-EB10-39D7-EABDFE8EC6D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03/13/2025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6E03B1-F337-4DE6-A553-B870A5400C4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6CFA0A-FC5D-D0F9-EA38-A0E0E192373F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7017669"/>
      </p:ext>
    </p:extLst>
  </p:cSld>
  <p:clrMapOvr>
    <a:masterClrMapping/>
  </p:clrMapOvr>
</p:sldLayout>
</file>

<file path=ppt/slideLayouts/slideLayout44.xml><?xml version="1.0" encoding="utf-8"?>
<p:sldLayout xmlns:a16="http://schemas.microsoft.com/office/drawing/2014/main" xmlns:adec="http://schemas.microsoft.com/office/drawing/2017/decorative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63" y="858337"/>
            <a:ext cx="10504000" cy="970463"/>
          </a:xfrm>
        </p:spPr>
        <p:txBody>
          <a:bodyPr lIns="0" tIns="0" rIns="0" bIns="0" anchor="ctr">
            <a:noAutofit/>
          </a:bodyPr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3963" y="2081048"/>
            <a:ext cx="6157458" cy="3945032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90520" y="2081048"/>
            <a:ext cx="4023360" cy="391861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B879A9D4-2DE0-F5AB-C643-7D6C624F51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9400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2D787054-1839-E686-38C1-14B884039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2081048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85589B-ED64-F606-AD4D-82558DFE2F9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03/13/2025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EE6E25-8F36-46AA-7353-63CD48AEA3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67EEA2-3419-D7B3-9621-57F8695BB18D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8872276"/>
      </p:ext>
    </p:extLst>
  </p:cSld>
  <p:clrMapOvr>
    <a:masterClrMapping/>
  </p:clrMapOvr>
</p:sldLayout>
</file>

<file path=ppt/slideLayouts/slideLayout45.xml><?xml version="1.0" encoding="utf-8"?>
<p:sldLayout xmlns:a16="http://schemas.microsoft.com/office/drawing/2014/main" xmlns:adec="http://schemas.microsoft.com/office/drawing/2017/decorative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52884"/>
            <a:ext cx="4672584" cy="1453896"/>
          </a:xfrm>
        </p:spPr>
        <p:txBody>
          <a:bodyPr lIns="0" tIns="0" rIns="0" bIns="0">
            <a:noAutofit/>
          </a:bodyPr>
          <a:lstStyle>
            <a:lvl1pPr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2459420"/>
            <a:ext cx="4672584" cy="354569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38648" y="831919"/>
            <a:ext cx="5609353" cy="51941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9B5DC763-7A3E-F543-D730-F1D0DB8E7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652680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7BD5A08B-EED8-797D-F25E-F1027E0C2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599400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890AF34F-C900-E182-C79E-F87C625DAD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400220-A3EA-A5A4-0CE3-CD8DBA62B9D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03/13/2025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A8548E-F7FA-ADF2-255A-A393995E048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C31298-3111-9F68-2490-97F4A8DB37EC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426319"/>
      </p:ext>
    </p:extLst>
  </p:cSld>
  <p:clrMapOvr>
    <a:masterClrMapping/>
  </p:clrMapOvr>
</p:sldLayout>
</file>

<file path=ppt/slideLayouts/slideLayout46.xml><?xml version="1.0" encoding="utf-8"?>
<p:sldLayout xmlns:a16="http://schemas.microsoft.com/office/drawing/2014/main" xmlns:adec="http://schemas.microsoft.com/office/drawing/2017/decorative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73725"/>
            <a:ext cx="3657603" cy="1453896"/>
          </a:xfrm>
        </p:spPr>
        <p:txBody>
          <a:bodyPr lIns="0" tIns="0" rIns="0" bIns="0" anchor="t">
            <a:noAutofit/>
          </a:bodyPr>
          <a:lstStyle>
            <a:lvl1pPr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2490951"/>
            <a:ext cx="3657603" cy="349332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61186" y="831919"/>
            <a:ext cx="6586814" cy="515235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reeform 17">
            <a:extLst>
              <a:ext uri="{FF2B5EF4-FFF2-40B4-BE49-F238E27FC236}">
                <a16:creationId xmlns:a16="http://schemas.microsoft.com/office/drawing/2014/main" id="{05FFA936-7860-03EC-833F-6A837DCB4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526800"/>
            <a:ext cx="12192000" cy="331199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823AC08E-BB10-EDBA-C0E3-558A1F461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652680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C362DB80-9F02-EB8E-FC5F-14EB115DD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EEC586-446A-7442-E39B-030A8C7850C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03/13/2025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B311C-F361-BA00-37B8-7634DBDFA2F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591745-C6C1-1702-1C5A-3F5C1383BD8B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1139584"/>
      </p:ext>
    </p:extLst>
  </p:cSld>
  <p:clrMapOvr>
    <a:masterClrMapping/>
  </p:clrMapOvr>
</p:sldLayout>
</file>

<file path=ppt/slideLayouts/slideLayout47.xml><?xml version="1.0" encoding="utf-8"?>
<p:sldLayout xmlns:a16="http://schemas.microsoft.com/office/drawing/2014/main" xmlns:adec="http://schemas.microsoft.com/office/drawing/2017/decorative" xmlns:p14="http://schemas.microsoft.com/office/powerpoint/2010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831918"/>
            <a:ext cx="10521992" cy="4069265"/>
          </a:xfrm>
        </p:spPr>
        <p:txBody>
          <a:bodyPr lIns="0" tIns="0" rIns="0" bIns="0" anchor="b">
            <a:noAutofit/>
          </a:bodyPr>
          <a:lstStyle>
            <a:lvl1pPr algn="l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999" y="5076496"/>
            <a:ext cx="7559021" cy="949583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39E8EB8E-D63B-6AF9-B3A0-B05D41CD8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9400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048AF7A1-40D5-5DBA-10C9-828BAC169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C1DE6-0C7C-1CAF-7C78-5D6093696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03/13/2025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7C0A9-12CC-9AFC-8344-663133119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C7CCB-E1D6-437F-A321-AC311F055591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7168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16="http://schemas.microsoft.com/office/drawing/2014/main" xmlns:adec="http://schemas.microsoft.com/office/drawing/2017/decorative" xmlns:p14="http://schemas.microsoft.com/office/powerpoint/2010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lIns="0" tIns="0" rIns="0" bIns="0" anchor="b">
            <a:no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90AE8DFC-9941-7AAD-BE59-0C47E3A3D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599400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4D599065-206D-B396-91F8-07BD1D0B1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C41CC-3994-216B-257A-9EF40332D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03/13/2025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14F33-A50F-76BC-E256-41A00023A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8ED4B-8927-6920-5B11-CF5655D44608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749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16="http://schemas.microsoft.com/office/drawing/2014/main" xmlns:adec="http://schemas.microsoft.com/office/drawing/2017/decorative" xmlns:p14="http://schemas.microsoft.com/office/powerpoint/2010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preserve="1" userDrawn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4F8927-891C-4D7A-C2D3-6EB5EF671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lIns="0" tIns="0" rIns="0" bIns="0" anchor="b">
            <a:noAutofit/>
          </a:bodyPr>
          <a:lstStyle>
            <a:lvl1pPr algn="ctr">
              <a:defRPr sz="23200">
                <a:solidFill>
                  <a:schemeClr val="bg2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489314B-CDC1-7F7E-C4DD-AAC0E5222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2800" cap="none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B8163FF-4732-F569-E5D9-9B6A2B0CA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03/13/2025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058DED8-3ECE-DBAC-089A-2CA6ED299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21E5DAD-47E7-5589-A6AC-9B13B86A10E0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2551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16="http://schemas.microsoft.com/office/drawing/2014/main" xmlns:adec="http://schemas.microsoft.com/office/drawing/2017/decorative" xmlns:p14="http://schemas.microsoft.com/office/powerpoint/2010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preserve="1" userDrawn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96624185-F7D1-FA60-1A95-7A114118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73559" y="1"/>
            <a:ext cx="8318441" cy="402844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59658" y="285071"/>
            <a:ext cx="6470926" cy="3606209"/>
          </a:xfrm>
        </p:spPr>
        <p:txBody>
          <a:bodyPr lIns="0" tIns="0" rIns="0" bIns="0" anchor="b">
            <a:noAutofit/>
          </a:bodyPr>
          <a:lstStyle>
            <a:lvl1pPr algn="l">
              <a:defRPr sz="5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59658" y="4226560"/>
            <a:ext cx="6470926" cy="149352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Picture Placeholder 19" descr="One tall building modern style black and white.">
            <a:extLst>
              <a:ext uri="{FF2B5EF4-FFF2-40B4-BE49-F238E27FC236}">
                <a16:creationId xmlns:a16="http://schemas.microsoft.com/office/drawing/2014/main" id="{B5F970DC-4D95-E856-C011-166EE410B02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2"/>
            <a:ext cx="4671295" cy="6857999"/>
          </a:xfrm>
          <a:custGeom>
            <a:avLst/>
            <a:gdLst>
              <a:gd name="connsiteX0" fmla="*/ 0 w 4671295"/>
              <a:gd name="connsiteY0" fmla="*/ 6134100 h 6857999"/>
              <a:gd name="connsiteX1" fmla="*/ 574 w 4671295"/>
              <a:gd name="connsiteY1" fmla="*/ 6134100 h 6857999"/>
              <a:gd name="connsiteX2" fmla="*/ 574 w 4671295"/>
              <a:gd name="connsiteY2" fmla="*/ 6857999 h 6857999"/>
              <a:gd name="connsiteX3" fmla="*/ 0 w 4671295"/>
              <a:gd name="connsiteY3" fmla="*/ 6857999 h 6857999"/>
              <a:gd name="connsiteX4" fmla="*/ 575 w 4671295"/>
              <a:gd name="connsiteY4" fmla="*/ 1729318 h 6857999"/>
              <a:gd name="connsiteX5" fmla="*/ 575 w 4671295"/>
              <a:gd name="connsiteY5" fmla="*/ 3676654 h 6857999"/>
              <a:gd name="connsiteX6" fmla="*/ 767337 w 4671295"/>
              <a:gd name="connsiteY6" fmla="*/ 3676654 h 6857999"/>
              <a:gd name="connsiteX7" fmla="*/ 767337 w 4671295"/>
              <a:gd name="connsiteY7" fmla="*/ 1729318 h 6857999"/>
              <a:gd name="connsiteX8" fmla="*/ 574 w 4671295"/>
              <a:gd name="connsiteY8" fmla="*/ 0 h 6857999"/>
              <a:gd name="connsiteX9" fmla="*/ 4671295 w 4671295"/>
              <a:gd name="connsiteY9" fmla="*/ 0 h 6857999"/>
              <a:gd name="connsiteX10" fmla="*/ 4671295 w 4671295"/>
              <a:gd name="connsiteY10" fmla="*/ 6857999 h 6857999"/>
              <a:gd name="connsiteX11" fmla="*/ 2426216 w 4671295"/>
              <a:gd name="connsiteY11" fmla="*/ 6857999 h 6857999"/>
              <a:gd name="connsiteX12" fmla="*/ 2426216 w 4671295"/>
              <a:gd name="connsiteY12" fmla="*/ 6134100 h 6857999"/>
              <a:gd name="connsiteX13" fmla="*/ 574 w 4671295"/>
              <a:gd name="connsiteY13" fmla="*/ 613410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671295" h="6857999">
                <a:moveTo>
                  <a:pt x="0" y="6134100"/>
                </a:moveTo>
                <a:lnTo>
                  <a:pt x="574" y="6134100"/>
                </a:lnTo>
                <a:lnTo>
                  <a:pt x="574" y="6857999"/>
                </a:lnTo>
                <a:lnTo>
                  <a:pt x="0" y="6857999"/>
                </a:lnTo>
                <a:close/>
                <a:moveTo>
                  <a:pt x="575" y="1729318"/>
                </a:moveTo>
                <a:lnTo>
                  <a:pt x="575" y="3676654"/>
                </a:lnTo>
                <a:lnTo>
                  <a:pt x="767337" y="3676654"/>
                </a:lnTo>
                <a:lnTo>
                  <a:pt x="767337" y="1729318"/>
                </a:lnTo>
                <a:close/>
                <a:moveTo>
                  <a:pt x="574" y="0"/>
                </a:moveTo>
                <a:lnTo>
                  <a:pt x="4671295" y="0"/>
                </a:lnTo>
                <a:lnTo>
                  <a:pt x="4671295" y="6857999"/>
                </a:lnTo>
                <a:lnTo>
                  <a:pt x="2426216" y="6857999"/>
                </a:lnTo>
                <a:lnTo>
                  <a:pt x="2426216" y="6134100"/>
                </a:lnTo>
                <a:lnTo>
                  <a:pt x="574" y="61341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40ED42D-2092-EE19-1040-6CA890C1AA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59658" y="6089333"/>
            <a:ext cx="2116137" cy="292994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aseline="0"/>
            </a:lvl1pPr>
          </a:lstStyle>
          <a:p>
            <a:pPr lvl="0"/>
            <a:r>
              <a:rPr lang="en-US" altLang="zh-CN"/>
              <a:t>Presenter Name</a:t>
            </a:r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E11187-86CB-6B4B-4F55-B8E4A0994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45820" y="5270500"/>
            <a:ext cx="741680" cy="2433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C8F2F8-2E90-744F-370E-A1F3349F9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706880"/>
            <a:ext cx="782320" cy="200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018F5-6938-C956-A700-3FB7BD456C92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altLang="zh-CN"/>
              <a:t>03/13/2025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B0C64-77F2-ABAA-2AE0-EAC05A006C9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ABAF6-FA89-36E3-9418-68410C90775E}"/>
              </a:ext>
            </a:extLst>
          </p:cNvPr>
          <p:cNvSpPr>
            <a:spLocks noGrp="1"/>
          </p:cNvSpPr>
          <p:nvPr>
            <p:ph type="sldNum" sz="half" idx="20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355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16="http://schemas.microsoft.com/office/drawing/2014/main" xmlns:adec="http://schemas.microsoft.com/office/drawing/2017/decorative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reeform 10">
            <a:extLst>
              <a:ext uri="{FF2B5EF4-FFF2-40B4-BE49-F238E27FC236}">
                <a16:creationId xmlns:a16="http://schemas.microsoft.com/office/drawing/2014/main" id="{FC2F8FA1-07E9-4B86-7FE6-89A7130324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599400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62EE4FA8-C14D-42BE-7F2F-3EC2A3256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2A21E5-0951-8C64-839E-74A736BB5DF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03/13/2025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A661DC-AC19-7062-B8F5-8F4A2BB0F70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27A9A-1BE2-BB2E-2CBA-D212DFEC3D75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3035274"/>
      </p:ext>
    </p:extLst>
  </p:cSld>
  <p:clrMapOvr>
    <a:masterClrMapping/>
  </p:clrMapOvr>
</p:sldLayout>
</file>

<file path=ppt/slideLayouts/slideLayout51.xml><?xml version="1.0" encoding="utf-8"?>
<p:sldLayout xmlns:a16="http://schemas.microsoft.com/office/drawing/2014/main" xmlns:adec="http://schemas.microsoft.com/office/drawing/2017/decorative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22D94787-2437-0D44-4DC0-5BF87C1E4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134100"/>
            <a:ext cx="1853986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6" name="Freeform 10">
            <a:extLst>
              <a:ext uri="{FF2B5EF4-FFF2-40B4-BE49-F238E27FC236}">
                <a16:creationId xmlns:a16="http://schemas.microsoft.com/office/drawing/2014/main" id="{466DC4A4-5BC3-6A6B-8176-7BBAE4333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616942" y="3638550"/>
            <a:ext cx="2426216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AC22A6-DAD3-172B-2EB3-FFCC78ECE83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03/13/2025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E89CB7-4D3B-AFD6-E514-8785D7C6329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FF7D4F-E910-621B-FBA2-BE8B3CADEED9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9791232"/>
      </p:ext>
    </p:extLst>
  </p:cSld>
  <p:clrMapOvr>
    <a:masterClrMapping/>
  </p:clrMapOvr>
</p:sldLayout>
</file>

<file path=ppt/slideLayouts/slideLayout52.xml><?xml version="1.0" encoding="utf-8"?>
<p:sldLayout xmlns:a16="http://schemas.microsoft.com/office/drawing/2014/main" xmlns:adec="http://schemas.microsoft.com/office/drawing/2017/decorative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 lIns="0" tIns="0" rIns="0" bIns="0">
            <a:noAutofit/>
          </a:bodyPr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reeform 10">
            <a:extLst>
              <a:ext uri="{FF2B5EF4-FFF2-40B4-BE49-F238E27FC236}">
                <a16:creationId xmlns:a16="http://schemas.microsoft.com/office/drawing/2014/main" id="{EC75204E-6665-1741-E3D7-F49BC009A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616942" y="1399798"/>
            <a:ext cx="2426216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D185E67F-DBF6-C265-5156-18A6640D0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37497" y="5430012"/>
            <a:ext cx="1254503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634C7-BDBE-F74F-0DD6-497555F7400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03/13/2025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5398AA-835E-B4A0-899B-7F8F1FB510A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2C05F7-BD8A-E7E0-8BC7-A2AA2C1F712A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1898706"/>
      </p:ext>
    </p:extLst>
  </p:cSld>
  <p:clrMapOvr>
    <a:masterClrMapping/>
  </p:clrMapOvr>
</p:sldLayout>
</file>

<file path=ppt/slideLayouts/slideLayout53.xml><?xml version="1.0" encoding="utf-8"?>
<p:sldLayout xmlns:a16="http://schemas.microsoft.com/office/drawing/2014/main" xmlns:adec="http://schemas.microsoft.com/office/drawing/2017/decorative" xmlns:p14="http://schemas.microsoft.com/office/powerpoint/2010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lIns="0" tIns="0" rIns="0" bIns="0" anchor="ctr">
            <a:no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F962006A-7A6E-64B1-877A-0C57CD526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-851158" y="2655570"/>
            <a:ext cx="2426216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EBC863B5-260B-6940-CC7B-7FEF1C988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37497" y="5299974"/>
            <a:ext cx="1254503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B898FB-5C3D-C237-A1F3-7D1A698DE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03/13/2025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9E07D4-DFB1-0BD8-ED01-8DBACA0B4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4C0288F-EB42-E0B4-4B02-6E89CDA9DD18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5926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16="http://schemas.microsoft.com/office/drawing/2014/main" xmlns:adec="http://schemas.microsoft.com/office/drawing/2017/decorative" xmlns:p14="http://schemas.microsoft.com/office/powerpoint/2010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005E8BA8-BCB0-A21C-E1D5-6671C670E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lIns="0" tIns="0" rIns="0" bIns="0"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200" b="1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F67E0-E1D7-D3B1-13D7-00781534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03/13/2025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4D3C5-6449-30B8-7A03-C30374179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957B6-1D68-2616-29D0-E0C8BAD6C60D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27561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16="http://schemas.microsoft.com/office/drawing/2014/main" xmlns:adec="http://schemas.microsoft.com/office/drawing/2017/decorative" xmlns:p14="http://schemas.microsoft.com/office/powerpoint/2010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1234440"/>
            <a:ext cx="8961120" cy="3169920"/>
          </a:xfrm>
        </p:spPr>
        <p:txBody>
          <a:bodyPr lIns="0" tIns="0" rIns="0" bIns="0" anchor="ctr">
            <a:noAutofit/>
          </a:bodyPr>
          <a:lstStyle>
            <a:lvl1pPr algn="l">
              <a:lnSpc>
                <a:spcPct val="100000"/>
              </a:lnSpc>
              <a:defRPr sz="44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1793" y="5540026"/>
            <a:ext cx="8961120" cy="466344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13" name="Freeform 17">
            <a:extLst>
              <a:ext uri="{FF2B5EF4-FFF2-40B4-BE49-F238E27FC236}">
                <a16:creationId xmlns:a16="http://schemas.microsoft.com/office/drawing/2014/main" id="{D6ABBB03-AFDB-81BD-70C3-D82D136C8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9704644" y="2904067"/>
            <a:ext cx="3924846" cy="1049867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4DF4FF-0F4F-E0DF-A8BE-06843DB7F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03/13/2025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DC9C00-2D6F-F5A7-EBD5-B98FD68BB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F8A836-067A-6986-1DD8-8B993AF731B2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3856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16="http://schemas.microsoft.com/office/drawing/2014/main" xmlns:adec="http://schemas.microsoft.com/office/drawing/2017/decorative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1919"/>
            <a:ext cx="10515600" cy="1132258"/>
          </a:xfrm>
        </p:spPr>
        <p:txBody>
          <a:bodyPr lIns="0" tIns="0" rIns="0" bIns="0">
            <a:noAutofit/>
          </a:bodyPr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147455"/>
            <a:ext cx="5181600" cy="387862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147455"/>
            <a:ext cx="5181600" cy="387862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FEF54682-8F32-1FB8-5785-1FA2F6F71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616942" y="4451022"/>
            <a:ext cx="2426216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A3A95296-5CDA-E3B3-0B57-4566F9E12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-265301" y="1097222"/>
            <a:ext cx="1254503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9759082-3FD3-AD43-8FA5-565BDFB9ED3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03/13/2025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8590839-8D9C-7FDA-3B8C-73E3E1A5E3C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5657629-536B-9BFB-EC51-1247E178D54F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042080"/>
      </p:ext>
    </p:extLst>
  </p:cSld>
  <p:clrMapOvr>
    <a:masterClrMapping/>
  </p:clrMapOvr>
</p:sldLayout>
</file>

<file path=ppt/slideLayouts/slideLayout57.xml><?xml version="1.0" encoding="utf-8"?>
<p:sldLayout xmlns:a16="http://schemas.microsoft.com/office/drawing/2014/main" xmlns:adec="http://schemas.microsoft.com/office/drawing/2017/decorative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374" y="838988"/>
            <a:ext cx="10461626" cy="1143292"/>
          </a:xfrm>
        </p:spPr>
        <p:txBody>
          <a:bodyPr lIns="0" tIns="0" rIns="0" bIns="0">
            <a:noAutofit/>
          </a:bodyPr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000" y="2142935"/>
            <a:ext cx="5157787" cy="559834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00" y="2844801"/>
            <a:ext cx="5157788" cy="317421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4812" y="2142935"/>
            <a:ext cx="5183188" cy="559834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4812" y="2844801"/>
            <a:ext cx="5183188" cy="317421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reeform 17">
            <a:extLst>
              <a:ext uri="{FF2B5EF4-FFF2-40B4-BE49-F238E27FC236}">
                <a16:creationId xmlns:a16="http://schemas.microsoft.com/office/drawing/2014/main" id="{74B0C123-9686-1617-39D2-ADE5CB586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298167"/>
            <a:ext cx="12192000" cy="559834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17">
            <a:extLst>
              <a:ext uri="{FF2B5EF4-FFF2-40B4-BE49-F238E27FC236}">
                <a16:creationId xmlns:a16="http://schemas.microsoft.com/office/drawing/2014/main" id="{E0D3B3C2-1BB1-17EC-DF54-658C48FEB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7768799" y="6298164"/>
            <a:ext cx="4423201" cy="559836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85C3E60D-570F-0D6C-C377-531B3091F59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03/13/2025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937B375-5A3B-9658-B6A4-93F05EA8B18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51FFEBF-4C88-45B8-F189-5E606F1BA5E8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1438868"/>
      </p:ext>
    </p:extLst>
  </p:cSld>
  <p:clrMapOvr>
    <a:masterClrMapping/>
  </p:clrMapOvr>
</p:sldLayout>
</file>

<file path=ppt/slideLayouts/slideLayout58.xml><?xml version="1.0" encoding="utf-8"?>
<p:sldLayout xmlns:a16="http://schemas.microsoft.com/office/drawing/2014/main" xmlns:adec="http://schemas.microsoft.com/office/drawing/2017/decorative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type="titleOnly" preserve="1">
  <p:cSld name="Title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 lIns="0" tIns="0" rIns="0" bIns="0" anchor="ctr">
            <a:noAutofit/>
          </a:bodyPr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A92033DA-CD7B-15DF-86F6-0E2B9CC1B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28000" y="599400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42BBB4F4-DBE8-A871-F021-41C278F6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732B1A8-9A4C-2F87-F5FE-86FAA84D5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03/13/2025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776EF97-0947-9B9B-4BE7-6965904BD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0588A54-7EB8-6DB9-632B-D8EC53B90B7B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7442064"/>
      </p:ext>
    </p:extLst>
  </p:cSld>
  <p:clrMapOvr>
    <a:masterClrMapping/>
  </p:clrMapOvr>
</p:sldLayout>
</file>

<file path=ppt/slideLayouts/slideLayout59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E9E4D4-DECE-2646-7295-257467AA5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03/13/2025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8F21E1-29AB-9E64-9FEA-A6D85C805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EA14B9-F25F-51D7-746A-023A6F0C0477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1306480"/>
      </p:ext>
    </p:extLst>
  </p:cSld>
  <p:clrMapOvr>
    <a:masterClrMapping/>
  </p:clrMapOvr>
</p:sldLayout>
</file>

<file path=ppt/slideLayouts/slideLayout6.xml><?xml version="1.0" encoding="utf-8"?>
<p:sldLayout xmlns:a16="http://schemas.microsoft.com/office/drawing/2014/main" xmlns:adec="http://schemas.microsoft.com/office/drawing/2017/decorative" xmlns:p14="http://schemas.microsoft.com/office/powerpoint/2010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preserve="1" userDrawn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80DD8D16-D0C7-F3D2-48A8-A579B2B28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18441" cy="4025314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285071"/>
            <a:ext cx="6841490" cy="3606209"/>
          </a:xfrm>
        </p:spPr>
        <p:txBody>
          <a:bodyPr lIns="0" tIns="0" rIns="0" bIns="0" anchor="b">
            <a:noAutofit/>
          </a:bodyPr>
          <a:lstStyle>
            <a:lvl1pPr algn="l">
              <a:defRPr sz="5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226560"/>
            <a:ext cx="6841490" cy="148209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96033C09-8FAE-F082-7CC9-7A1AC41094D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65760" y="5990748"/>
            <a:ext cx="2574925" cy="251143"/>
          </a:xfr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4" name="Picture Placeholder 19" descr="One tall building modern style black and white.">
            <a:extLst>
              <a:ext uri="{FF2B5EF4-FFF2-40B4-BE49-F238E27FC236}">
                <a16:creationId xmlns:a16="http://schemas.microsoft.com/office/drawing/2014/main" id="{F7F5830D-261D-69B1-C97B-FDEBA7981C1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 flipH="1">
            <a:off x="7520705" y="2"/>
            <a:ext cx="4671295" cy="6857999"/>
          </a:xfrm>
          <a:custGeom>
            <a:avLst/>
            <a:gdLst>
              <a:gd name="connsiteX0" fmla="*/ 0 w 4671295"/>
              <a:gd name="connsiteY0" fmla="*/ 6134100 h 6857999"/>
              <a:gd name="connsiteX1" fmla="*/ 574 w 4671295"/>
              <a:gd name="connsiteY1" fmla="*/ 6134100 h 6857999"/>
              <a:gd name="connsiteX2" fmla="*/ 574 w 4671295"/>
              <a:gd name="connsiteY2" fmla="*/ 6857999 h 6857999"/>
              <a:gd name="connsiteX3" fmla="*/ 0 w 4671295"/>
              <a:gd name="connsiteY3" fmla="*/ 6857999 h 6857999"/>
              <a:gd name="connsiteX4" fmla="*/ 575 w 4671295"/>
              <a:gd name="connsiteY4" fmla="*/ 1729318 h 6857999"/>
              <a:gd name="connsiteX5" fmla="*/ 575 w 4671295"/>
              <a:gd name="connsiteY5" fmla="*/ 3676654 h 6857999"/>
              <a:gd name="connsiteX6" fmla="*/ 767337 w 4671295"/>
              <a:gd name="connsiteY6" fmla="*/ 3676654 h 6857999"/>
              <a:gd name="connsiteX7" fmla="*/ 767337 w 4671295"/>
              <a:gd name="connsiteY7" fmla="*/ 1729318 h 6857999"/>
              <a:gd name="connsiteX8" fmla="*/ 574 w 4671295"/>
              <a:gd name="connsiteY8" fmla="*/ 0 h 6857999"/>
              <a:gd name="connsiteX9" fmla="*/ 4671295 w 4671295"/>
              <a:gd name="connsiteY9" fmla="*/ 0 h 6857999"/>
              <a:gd name="connsiteX10" fmla="*/ 4671295 w 4671295"/>
              <a:gd name="connsiteY10" fmla="*/ 6857999 h 6857999"/>
              <a:gd name="connsiteX11" fmla="*/ 2426216 w 4671295"/>
              <a:gd name="connsiteY11" fmla="*/ 6857999 h 6857999"/>
              <a:gd name="connsiteX12" fmla="*/ 2426216 w 4671295"/>
              <a:gd name="connsiteY12" fmla="*/ 6134100 h 6857999"/>
              <a:gd name="connsiteX13" fmla="*/ 574 w 4671295"/>
              <a:gd name="connsiteY13" fmla="*/ 613410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671295" h="6857999">
                <a:moveTo>
                  <a:pt x="0" y="6134100"/>
                </a:moveTo>
                <a:lnTo>
                  <a:pt x="574" y="6134100"/>
                </a:lnTo>
                <a:lnTo>
                  <a:pt x="574" y="6857999"/>
                </a:lnTo>
                <a:lnTo>
                  <a:pt x="0" y="6857999"/>
                </a:lnTo>
                <a:close/>
                <a:moveTo>
                  <a:pt x="575" y="1729318"/>
                </a:moveTo>
                <a:lnTo>
                  <a:pt x="575" y="3676654"/>
                </a:lnTo>
                <a:lnTo>
                  <a:pt x="767337" y="3676654"/>
                </a:lnTo>
                <a:lnTo>
                  <a:pt x="767337" y="1729318"/>
                </a:lnTo>
                <a:close/>
                <a:moveTo>
                  <a:pt x="574" y="0"/>
                </a:moveTo>
                <a:lnTo>
                  <a:pt x="4671295" y="0"/>
                </a:lnTo>
                <a:lnTo>
                  <a:pt x="4671295" y="6857999"/>
                </a:lnTo>
                <a:lnTo>
                  <a:pt x="2426216" y="6857999"/>
                </a:lnTo>
                <a:lnTo>
                  <a:pt x="2426216" y="6134100"/>
                </a:lnTo>
                <a:lnTo>
                  <a:pt x="574" y="61341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58F6DB-3386-E235-75C0-20558DA7F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604500" y="5270500"/>
            <a:ext cx="741680" cy="2433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CF2573-CDFF-C67F-9717-D82E10440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09680" y="1706880"/>
            <a:ext cx="782320" cy="200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30A6E7F-019D-AAF3-66DD-164C8903B379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 altLang="zh-CN"/>
              <a:t>03/13/2025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8BF79F-F386-2FE8-A63D-939B3DBAE82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AF997D7-33AE-2BAA-B4B7-6740782D11B1}"/>
              </a:ext>
            </a:extLst>
          </p:cNvPr>
          <p:cNvSpPr>
            <a:spLocks noGrp="1"/>
          </p:cNvSpPr>
          <p:nvPr>
            <p:ph type="sldNum" sz="half" idx="21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44815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16="http://schemas.microsoft.com/office/drawing/2014/main" xmlns:adec="http://schemas.microsoft.com/office/drawing/2017/decorative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1757505"/>
          </a:xfrm>
        </p:spPr>
        <p:txBody>
          <a:bodyPr lIns="0" tIns="0" rIns="0" bIns="0" anchor="t">
            <a:no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4000" y="2724912"/>
            <a:ext cx="3595634" cy="3301168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742" y="831919"/>
            <a:ext cx="6440258" cy="51941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64C7D082-4357-BB5A-753E-4B6EA3EC4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65301" y="1097220"/>
            <a:ext cx="1254503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8BAC39D4-5856-D842-EA76-04E9A2EB7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616942" y="4451022"/>
            <a:ext cx="2426216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4024502-4354-E2B9-D897-9ED23267E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03/13/2025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59B090B-7CBB-F1AA-D446-7393B6354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56D8E8D-6E50-B72D-9F2D-FDBED2DF7764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3100321"/>
      </p:ext>
    </p:extLst>
  </p:cSld>
  <p:clrMapOvr>
    <a:masterClrMapping/>
  </p:clrMapOvr>
</p:sldLayout>
</file>

<file path=ppt/slideLayouts/slideLayout61.xml><?xml version="1.0" encoding="utf-8"?>
<p:sldLayout xmlns:a16="http://schemas.microsoft.com/office/drawing/2014/main" xmlns:adec="http://schemas.microsoft.com/office/drawing/2017/decorative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2212313"/>
          </a:xfrm>
        </p:spPr>
        <p:txBody>
          <a:bodyPr lIns="0" tIns="0" rIns="0" bIns="0" anchor="t">
            <a:no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9024" y="3260034"/>
            <a:ext cx="3585586" cy="276604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831919"/>
            <a:ext cx="6284681" cy="51941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527DE7F7-878C-3AF0-EA9B-1DE8C71EA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65302" y="5036877"/>
            <a:ext cx="1254503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5699C92D-BDAD-4000-0449-3E584792C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616942" y="851158"/>
            <a:ext cx="2426216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48647A-4BED-5556-E983-B52BA3C43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03/13/2025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79308FD-A67C-55A5-38D4-C826485F3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DD0E670-C768-E39D-4354-EE022571C79B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2772172"/>
      </p:ext>
    </p:extLst>
  </p:cSld>
  <p:clrMapOvr>
    <a:masterClrMapping/>
  </p:clrMapOvr>
</p:sldLayout>
</file>

<file path=ppt/slideLayouts/slideLayout62.xml><?xml version="1.0" encoding="utf-8"?>
<p:sldLayout xmlns:a16="http://schemas.microsoft.com/office/drawing/2014/main" xmlns:adec="http://schemas.microsoft.com/office/drawing/2017/decorative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75" y="831919"/>
            <a:ext cx="7342307" cy="1791217"/>
          </a:xfrm>
        </p:spPr>
        <p:txBody>
          <a:bodyPr lIns="0" tIns="0" rIns="0" bIns="0" anchor="b">
            <a:noAutofit/>
          </a:bodyPr>
          <a:lstStyle>
            <a:lvl1pPr>
              <a:defRPr sz="6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0427" y="3280496"/>
            <a:ext cx="10504000" cy="27432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/>
            </a:lvl1pPr>
            <a:lvl2pPr marL="228600" indent="0">
              <a:buNone/>
              <a:defRPr sz="1200"/>
            </a:lvl2pPr>
            <a:lvl3pPr marL="457200" indent="0">
              <a:buNone/>
              <a:defRPr sz="1100"/>
            </a:lvl3pPr>
            <a:lvl4pPr marL="685800" indent="0">
              <a:buNone/>
              <a:defRPr sz="105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3F34FB20-BE4A-0B89-93B2-F2C8BBD50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533660" y="1365579"/>
            <a:ext cx="1791219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77006229-5A5A-3798-EEFB-9570D3BCA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458450" y="4290146"/>
            <a:ext cx="2743200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426CCE-903F-787D-DC5C-FF2BF81B254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03/13/2025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90D41AC-533B-8C43-568C-2D0673A144E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DAB259-04D2-2425-A747-8E7D71236A58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3892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16="http://schemas.microsoft.com/office/drawing/2014/main" xmlns:adec="http://schemas.microsoft.com/office/drawing/2017/decorative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1627318"/>
            <a:ext cx="8430767" cy="1842020"/>
          </a:xfrm>
        </p:spPr>
        <p:txBody>
          <a:bodyPr lIns="0" tIns="0" rIns="0" bIns="0" anchor="b">
            <a:noAutofit/>
          </a:bodyPr>
          <a:lstStyle>
            <a:lvl1pPr>
              <a:defRPr sz="6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128" y="3622674"/>
            <a:ext cx="8430639" cy="127961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228600" indent="0">
              <a:buNone/>
              <a:defRPr sz="1200"/>
            </a:lvl2pPr>
            <a:lvl3pPr marL="457200" indent="0">
              <a:buNone/>
              <a:defRPr sz="1100"/>
            </a:lvl3pPr>
            <a:lvl4pPr marL="685800" indent="0">
              <a:buNone/>
              <a:defRPr sz="1050"/>
            </a:lvl4pPr>
            <a:lvl5pPr marL="91440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8FDCED18-C414-F7C6-D98C-8B3AC35E6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9751085" y="2789766"/>
            <a:ext cx="3603364" cy="1278467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6CD2F2-0F5F-A7AB-8F92-3AF43CD57F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03/13/2025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8D6886-AD32-51ED-233D-D0CF6223084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20AA7E-90A7-E423-3DEE-3B4B57FE1198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7576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16="http://schemas.microsoft.com/office/drawing/2014/main" xmlns:adec="http://schemas.microsoft.com/office/drawing/2017/decorative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showMasterSp="0" preserve="1" userDrawn="1">
  <p:cSld name="Cos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EC883F5-7BE7-D1A3-93C9-9C475A2CB8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45820" y="5270500"/>
            <a:ext cx="741680" cy="2433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34F1FF0-4427-86A3-4D78-0F719ED7F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706880"/>
            <a:ext cx="782320" cy="200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7601B0E6-3C72-DA7C-AABE-BEB976EAD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03800" y="0"/>
            <a:ext cx="7188200" cy="6858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B22DC1AD-104F-B2A9-0D6E-AADE2D550AB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31476" y="1153634"/>
            <a:ext cx="5184248" cy="455073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ctr">
              <a:lnSpc>
                <a:spcPct val="100000"/>
              </a:lnSpc>
              <a:defRPr sz="6000" b="0" baseline="0">
                <a:solidFill>
                  <a:schemeClr val="tx1"/>
                </a:solidFill>
              </a:defRPr>
            </a:lvl1pPr>
          </a:lstStyle>
          <a:p>
            <a:r>
              <a:rPr lang="en-US" altLang="zh-CN" sz="7200"/>
              <a:t>CLICK TO EDIT MASTER TITLE STYLE</a:t>
            </a:r>
            <a:endParaRPr lang="zh-CN" alt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6A65A1-92CE-EE19-EEE3-1696F336C73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6256866" cy="6858000"/>
          </a:xfrm>
          <a:custGeom>
            <a:avLst/>
            <a:gdLst>
              <a:gd name="connsiteX0" fmla="*/ 0 w 6256866"/>
              <a:gd name="connsiteY0" fmla="*/ 0 h 6858000"/>
              <a:gd name="connsiteX1" fmla="*/ 5130265 w 6256866"/>
              <a:gd name="connsiteY1" fmla="*/ 0 h 6858000"/>
              <a:gd name="connsiteX2" fmla="*/ 5130265 w 6256866"/>
              <a:gd name="connsiteY2" fmla="*/ 3276600 h 6858000"/>
              <a:gd name="connsiteX3" fmla="*/ 6256866 w 6256866"/>
              <a:gd name="connsiteY3" fmla="*/ 3276600 h 6858000"/>
              <a:gd name="connsiteX4" fmla="*/ 6256866 w 6256866"/>
              <a:gd name="connsiteY4" fmla="*/ 4139648 h 6858000"/>
              <a:gd name="connsiteX5" fmla="*/ 5130265 w 6256866"/>
              <a:gd name="connsiteY5" fmla="*/ 4139648 h 6858000"/>
              <a:gd name="connsiteX6" fmla="*/ 5130265 w 6256866"/>
              <a:gd name="connsiteY6" fmla="*/ 6858000 h 6858000"/>
              <a:gd name="connsiteX7" fmla="*/ 2433320 w 6256866"/>
              <a:gd name="connsiteY7" fmla="*/ 6858000 h 6858000"/>
              <a:gd name="connsiteX8" fmla="*/ 2433320 w 6256866"/>
              <a:gd name="connsiteY8" fmla="*/ 6116320 h 6858000"/>
              <a:gd name="connsiteX9" fmla="*/ 0 w 6256866"/>
              <a:gd name="connsiteY9" fmla="*/ 6116320 h 6858000"/>
              <a:gd name="connsiteX10" fmla="*/ 0 w 6256866"/>
              <a:gd name="connsiteY10" fmla="*/ 3708400 h 6858000"/>
              <a:gd name="connsiteX11" fmla="*/ 782320 w 6256866"/>
              <a:gd name="connsiteY11" fmla="*/ 3708400 h 6858000"/>
              <a:gd name="connsiteX12" fmla="*/ 782320 w 6256866"/>
              <a:gd name="connsiteY12" fmla="*/ 1706880 h 6858000"/>
              <a:gd name="connsiteX13" fmla="*/ 0 w 6256866"/>
              <a:gd name="connsiteY13" fmla="*/ 17068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256866" h="6858000">
                <a:moveTo>
                  <a:pt x="0" y="0"/>
                </a:moveTo>
                <a:lnTo>
                  <a:pt x="5130265" y="0"/>
                </a:lnTo>
                <a:lnTo>
                  <a:pt x="5130265" y="3276600"/>
                </a:lnTo>
                <a:lnTo>
                  <a:pt x="6256866" y="3276600"/>
                </a:lnTo>
                <a:lnTo>
                  <a:pt x="6256866" y="4139648"/>
                </a:lnTo>
                <a:lnTo>
                  <a:pt x="5130265" y="4139648"/>
                </a:lnTo>
                <a:lnTo>
                  <a:pt x="5130265" y="6858000"/>
                </a:lnTo>
                <a:lnTo>
                  <a:pt x="2433320" y="6858000"/>
                </a:lnTo>
                <a:lnTo>
                  <a:pt x="2433320" y="6116320"/>
                </a:lnTo>
                <a:lnTo>
                  <a:pt x="0" y="6116320"/>
                </a:lnTo>
                <a:lnTo>
                  <a:pt x="0" y="3708400"/>
                </a:lnTo>
                <a:lnTo>
                  <a:pt x="782320" y="3708400"/>
                </a:lnTo>
                <a:lnTo>
                  <a:pt x="782320" y="1706880"/>
                </a:lnTo>
                <a:lnTo>
                  <a:pt x="0" y="170688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D5DA1-025D-2C65-E8EE-CEE1E76E053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 altLang="zh-CN"/>
              <a:t>03/13/2025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4368DB-AB72-1EC3-A527-8C8E999154B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6EC095-9480-514A-7E3D-3E2E2EF9CD27}"/>
              </a:ext>
            </a:extLst>
          </p:cNvPr>
          <p:cNvSpPr>
            <a:spLocks noGrp="1"/>
          </p:cNvSpPr>
          <p:nvPr>
            <p:ph type="sldNum" sz="half" idx="21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3087151"/>
      </p:ext>
    </p:extLst>
  </p:cSld>
  <p:clrMapOvr>
    <a:masterClrMapping/>
  </p:clrMapOvr>
</p:sldLayout>
</file>

<file path=ppt/slideLayouts/slideLayout7.xml><?xml version="1.0" encoding="utf-8"?>
<p:sldLayout xmlns:a16="http://schemas.microsoft.com/office/drawing/2014/main" xmlns:adec="http://schemas.microsoft.com/office/drawing/2017/decorative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, Photo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4105B0D-67F2-9812-52C4-70EF88F9F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6" y="436418"/>
            <a:ext cx="5896338" cy="4512397"/>
          </a:xfrm>
        </p:spPr>
        <p:txBody>
          <a:bodyPr lIns="0" tIns="0" rIns="0" bIns="0">
            <a:noAutofit/>
          </a:bodyPr>
          <a:lstStyle>
            <a:lvl1pPr>
              <a:defRPr sz="6000" b="0" baseline="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14507-3B87-3C37-7F16-5679671A06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7225" y="5152864"/>
            <a:ext cx="5889827" cy="126871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</a:t>
            </a:r>
            <a:r>
              <a:rPr lang="zh-CN" altLang="en-US"/>
              <a:t> </a:t>
            </a:r>
            <a:r>
              <a:rPr lang="en-US" altLang="zh-CN"/>
              <a:t>to edit Master subtitle style</a:t>
            </a:r>
            <a:endParaRPr lang="zh-CN" altLang="en-US"/>
          </a:p>
        </p:txBody>
      </p:sp>
      <p:sp>
        <p:nvSpPr>
          <p:cNvPr id="7" name="Picture Placeholder 6" descr="Closeup on person wearing glasses.">
            <a:extLst>
              <a:ext uri="{FF2B5EF4-FFF2-40B4-BE49-F238E27FC236}">
                <a16:creationId xmlns:a16="http://schemas.microsoft.com/office/drawing/2014/main" id="{0C52EA65-FC43-25C0-960D-AB8027D2420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83862" y="669510"/>
            <a:ext cx="3902491" cy="3902491"/>
          </a:xfrm>
          <a:custGeom>
            <a:avLst/>
            <a:gdLst>
              <a:gd name="connsiteX0" fmla="*/ 1951245 w 3902491"/>
              <a:gd name="connsiteY0" fmla="*/ 0 h 3902491"/>
              <a:gd name="connsiteX1" fmla="*/ 3902491 w 3902491"/>
              <a:gd name="connsiteY1" fmla="*/ 1951246 h 3902491"/>
              <a:gd name="connsiteX2" fmla="*/ 1951246 w 3902491"/>
              <a:gd name="connsiteY2" fmla="*/ 3902491 h 3902491"/>
              <a:gd name="connsiteX3" fmla="*/ 1951245 w 3902491"/>
              <a:gd name="connsiteY3" fmla="*/ 3902491 h 3902491"/>
              <a:gd name="connsiteX4" fmla="*/ 0 w 3902491"/>
              <a:gd name="connsiteY4" fmla="*/ 1951246 h 390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2491" h="3902491">
                <a:moveTo>
                  <a:pt x="1951245" y="0"/>
                </a:moveTo>
                <a:lnTo>
                  <a:pt x="3902491" y="1951246"/>
                </a:lnTo>
                <a:lnTo>
                  <a:pt x="1951246" y="3902491"/>
                </a:lnTo>
                <a:lnTo>
                  <a:pt x="1951245" y="3902491"/>
                </a:lnTo>
                <a:lnTo>
                  <a:pt x="0" y="1951246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Picture Placeholder 12" descr="One person clapping and smiling.">
            <a:extLst>
              <a:ext uri="{FF2B5EF4-FFF2-40B4-BE49-F238E27FC236}">
                <a16:creationId xmlns:a16="http://schemas.microsoft.com/office/drawing/2014/main" id="{60D97465-0A08-3AAC-3DDD-E6A85BBB6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052312" y="2833425"/>
            <a:ext cx="3139688" cy="3872174"/>
          </a:xfrm>
          <a:custGeom>
            <a:avLst/>
            <a:gdLst>
              <a:gd name="connsiteX0" fmla="*/ 1948799 w 3139688"/>
              <a:gd name="connsiteY0" fmla="*/ 0 h 3872174"/>
              <a:gd name="connsiteX1" fmla="*/ 3139688 w 3139688"/>
              <a:gd name="connsiteY1" fmla="*/ 1190889 h 3872174"/>
              <a:gd name="connsiteX2" fmla="*/ 3139688 w 3139688"/>
              <a:gd name="connsiteY2" fmla="*/ 2706710 h 3872174"/>
              <a:gd name="connsiteX3" fmla="*/ 1974223 w 3139688"/>
              <a:gd name="connsiteY3" fmla="*/ 3872174 h 3872174"/>
              <a:gd name="connsiteX4" fmla="*/ 1923375 w 3139688"/>
              <a:gd name="connsiteY4" fmla="*/ 3872174 h 3872174"/>
              <a:gd name="connsiteX5" fmla="*/ 0 w 3139688"/>
              <a:gd name="connsiteY5" fmla="*/ 1948799 h 3872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9688" h="3872174">
                <a:moveTo>
                  <a:pt x="1948799" y="0"/>
                </a:moveTo>
                <a:lnTo>
                  <a:pt x="3139688" y="1190889"/>
                </a:lnTo>
                <a:lnTo>
                  <a:pt x="3139688" y="2706710"/>
                </a:lnTo>
                <a:lnTo>
                  <a:pt x="1974223" y="3872174"/>
                </a:lnTo>
                <a:lnTo>
                  <a:pt x="1923375" y="3872174"/>
                </a:lnTo>
                <a:lnTo>
                  <a:pt x="0" y="1948799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5BD3FE9-403D-4D43-E51A-2A3EE4F13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616950" y="0"/>
            <a:ext cx="3575051" cy="3612361"/>
          </a:xfrm>
          <a:custGeom>
            <a:avLst/>
            <a:gdLst>
              <a:gd name="connsiteX0" fmla="*/ 0 w 2869917"/>
              <a:gd name="connsiteY0" fmla="*/ 2899868 h 2899868"/>
              <a:gd name="connsiteX1" fmla="*/ 2869917 w 2869917"/>
              <a:gd name="connsiteY1" fmla="*/ 2899868 h 2899868"/>
              <a:gd name="connsiteX2" fmla="*/ 2869917 w 2869917"/>
              <a:gd name="connsiteY2" fmla="*/ 0 h 289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69917" h="2899868">
                <a:moveTo>
                  <a:pt x="0" y="2899868"/>
                </a:moveTo>
                <a:lnTo>
                  <a:pt x="2869917" y="2899868"/>
                </a:lnTo>
                <a:lnTo>
                  <a:pt x="2869917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25" name="Isosceles Triangle 3">
            <a:extLst>
              <a:ext uri="{FF2B5EF4-FFF2-40B4-BE49-F238E27FC236}">
                <a16:creationId xmlns:a16="http://schemas.microsoft.com/office/drawing/2014/main" id="{10D3FB60-F35E-34D2-31A5-29537BF7C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7640892" y="3816350"/>
            <a:ext cx="3040598" cy="3041650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CC41857-42BF-61F4-ABBF-1DC106908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11297484" y="5963483"/>
            <a:ext cx="889873" cy="899160"/>
          </a:xfrm>
          <a:custGeom>
            <a:avLst/>
            <a:gdLst>
              <a:gd name="connsiteX0" fmla="*/ 0 w 2869917"/>
              <a:gd name="connsiteY0" fmla="*/ 2899868 h 2899868"/>
              <a:gd name="connsiteX1" fmla="*/ 2869917 w 2869917"/>
              <a:gd name="connsiteY1" fmla="*/ 2899868 h 2899868"/>
              <a:gd name="connsiteX2" fmla="*/ 2869917 w 2869917"/>
              <a:gd name="connsiteY2" fmla="*/ 0 h 289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69917" h="2899868">
                <a:moveTo>
                  <a:pt x="0" y="2899868"/>
                </a:moveTo>
                <a:lnTo>
                  <a:pt x="2869917" y="2899868"/>
                </a:lnTo>
                <a:lnTo>
                  <a:pt x="2869917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EED29B-54CB-26C0-4359-253529495A38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altLang="zh-CN"/>
              <a:t>03/13/2025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0C3D6A-66EC-B96A-272D-8E814CAB564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1D61EB-A3CA-532A-94CE-BFB5EF2525A9}"/>
              </a:ext>
            </a:extLst>
          </p:cNvPr>
          <p:cNvSpPr>
            <a:spLocks noGrp="1"/>
          </p:cNvSpPr>
          <p:nvPr>
            <p:ph type="sldNum" sz="half" idx="22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0394255"/>
      </p:ext>
    </p:extLst>
  </p:cSld>
  <p:clrMapOvr>
    <a:masterClrMapping/>
  </p:clrMapOvr>
</p:sldLayout>
</file>

<file path=ppt/slideLayouts/slideLayout8.xml><?xml version="1.0" encoding="utf-8"?>
<p:sldLayout xmlns:a16="http://schemas.microsoft.com/office/drawing/2014/main" xmlns:adec="http://schemas.microsoft.com/office/drawing/2017/decorative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, Photo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0138" y="359917"/>
            <a:ext cx="6242770" cy="4588897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0138" y="5152864"/>
            <a:ext cx="6233626" cy="126871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6" descr="Closeup on person wearing glasses.">
            <a:extLst>
              <a:ext uri="{FF2B5EF4-FFF2-40B4-BE49-F238E27FC236}">
                <a16:creationId xmlns:a16="http://schemas.microsoft.com/office/drawing/2014/main" id="{82E72972-EE2B-F497-1D5C-258895385D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60741" y="634584"/>
            <a:ext cx="3902491" cy="3902491"/>
          </a:xfrm>
          <a:custGeom>
            <a:avLst/>
            <a:gdLst>
              <a:gd name="connsiteX0" fmla="*/ 1951245 w 3902491"/>
              <a:gd name="connsiteY0" fmla="*/ 0 h 3902491"/>
              <a:gd name="connsiteX1" fmla="*/ 3902491 w 3902491"/>
              <a:gd name="connsiteY1" fmla="*/ 1951246 h 3902491"/>
              <a:gd name="connsiteX2" fmla="*/ 1951246 w 3902491"/>
              <a:gd name="connsiteY2" fmla="*/ 3902491 h 3902491"/>
              <a:gd name="connsiteX3" fmla="*/ 1951245 w 3902491"/>
              <a:gd name="connsiteY3" fmla="*/ 3902491 h 3902491"/>
              <a:gd name="connsiteX4" fmla="*/ 0 w 3902491"/>
              <a:gd name="connsiteY4" fmla="*/ 1951246 h 390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2491" h="3902491">
                <a:moveTo>
                  <a:pt x="1951245" y="0"/>
                </a:moveTo>
                <a:lnTo>
                  <a:pt x="3902491" y="1951246"/>
                </a:lnTo>
                <a:lnTo>
                  <a:pt x="1951246" y="3902491"/>
                </a:lnTo>
                <a:lnTo>
                  <a:pt x="1951245" y="3902491"/>
                </a:lnTo>
                <a:lnTo>
                  <a:pt x="0" y="1951246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Picture Placeholder 12" descr="One person clapping and smiling.">
            <a:extLst>
              <a:ext uri="{FF2B5EF4-FFF2-40B4-BE49-F238E27FC236}">
                <a16:creationId xmlns:a16="http://schemas.microsoft.com/office/drawing/2014/main" id="{B208AAAC-B842-3E72-F9B0-65241B8AEA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 flipH="1">
            <a:off x="0" y="2788976"/>
            <a:ext cx="3139688" cy="3872174"/>
          </a:xfrm>
          <a:custGeom>
            <a:avLst/>
            <a:gdLst>
              <a:gd name="connsiteX0" fmla="*/ 1948799 w 3139688"/>
              <a:gd name="connsiteY0" fmla="*/ 0 h 3872174"/>
              <a:gd name="connsiteX1" fmla="*/ 3139688 w 3139688"/>
              <a:gd name="connsiteY1" fmla="*/ 1190889 h 3872174"/>
              <a:gd name="connsiteX2" fmla="*/ 3139688 w 3139688"/>
              <a:gd name="connsiteY2" fmla="*/ 2706710 h 3872174"/>
              <a:gd name="connsiteX3" fmla="*/ 1974223 w 3139688"/>
              <a:gd name="connsiteY3" fmla="*/ 3872174 h 3872174"/>
              <a:gd name="connsiteX4" fmla="*/ 1923375 w 3139688"/>
              <a:gd name="connsiteY4" fmla="*/ 3872174 h 3872174"/>
              <a:gd name="connsiteX5" fmla="*/ 0 w 3139688"/>
              <a:gd name="connsiteY5" fmla="*/ 1948799 h 3872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9688" h="3872174">
                <a:moveTo>
                  <a:pt x="1948799" y="0"/>
                </a:moveTo>
                <a:lnTo>
                  <a:pt x="3139688" y="1190889"/>
                </a:lnTo>
                <a:lnTo>
                  <a:pt x="3139688" y="2706710"/>
                </a:lnTo>
                <a:lnTo>
                  <a:pt x="1974223" y="3872174"/>
                </a:lnTo>
                <a:lnTo>
                  <a:pt x="1923375" y="3872174"/>
                </a:lnTo>
                <a:lnTo>
                  <a:pt x="0" y="1948799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BEB5B2F-8E61-F43A-1D59-1F1F0DB37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 flipV="1">
            <a:off x="4644" y="5963483"/>
            <a:ext cx="889873" cy="899160"/>
          </a:xfrm>
          <a:custGeom>
            <a:avLst/>
            <a:gdLst>
              <a:gd name="connsiteX0" fmla="*/ 0 w 2869917"/>
              <a:gd name="connsiteY0" fmla="*/ 2899868 h 2899868"/>
              <a:gd name="connsiteX1" fmla="*/ 2869917 w 2869917"/>
              <a:gd name="connsiteY1" fmla="*/ 2899868 h 2899868"/>
              <a:gd name="connsiteX2" fmla="*/ 2869917 w 2869917"/>
              <a:gd name="connsiteY2" fmla="*/ 0 h 289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69917" h="2899868">
                <a:moveTo>
                  <a:pt x="0" y="2899868"/>
                </a:moveTo>
                <a:lnTo>
                  <a:pt x="2869917" y="2899868"/>
                </a:lnTo>
                <a:lnTo>
                  <a:pt x="2869917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62A2476-1589-B9D9-5D0A-5553436AA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0" y="0"/>
            <a:ext cx="3575051" cy="3612361"/>
          </a:xfrm>
          <a:custGeom>
            <a:avLst/>
            <a:gdLst>
              <a:gd name="connsiteX0" fmla="*/ 0 w 2869917"/>
              <a:gd name="connsiteY0" fmla="*/ 2899868 h 2899868"/>
              <a:gd name="connsiteX1" fmla="*/ 2869917 w 2869917"/>
              <a:gd name="connsiteY1" fmla="*/ 2899868 h 2899868"/>
              <a:gd name="connsiteX2" fmla="*/ 2869917 w 2869917"/>
              <a:gd name="connsiteY2" fmla="*/ 0 h 289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69917" h="2899868">
                <a:moveTo>
                  <a:pt x="0" y="2899868"/>
                </a:moveTo>
                <a:lnTo>
                  <a:pt x="2869917" y="2899868"/>
                </a:lnTo>
                <a:lnTo>
                  <a:pt x="2869917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18" name="Isosceles Triangle 3">
            <a:extLst>
              <a:ext uri="{FF2B5EF4-FFF2-40B4-BE49-F238E27FC236}">
                <a16:creationId xmlns:a16="http://schemas.microsoft.com/office/drawing/2014/main" id="{964A9B18-35DE-8478-ED82-3451640D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60741" y="3816350"/>
            <a:ext cx="3040598" cy="3041650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793E1B-71D7-81F6-2EA3-143FFFB55604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449580" y="6527800"/>
            <a:ext cx="2743200" cy="266700"/>
          </a:xfrm>
        </p:spPr>
        <p:txBody>
          <a:bodyPr/>
          <a:lstStyle/>
          <a:p>
            <a:r>
              <a:rPr lang="en-US" altLang="zh-CN"/>
              <a:t>03/13/2025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9336AE-C792-931C-745B-768B83BAB61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93A66C-FF0F-B424-A72E-EB9BA06F2F06}"/>
              </a:ext>
            </a:extLst>
          </p:cNvPr>
          <p:cNvSpPr>
            <a:spLocks noGrp="1"/>
          </p:cNvSpPr>
          <p:nvPr>
            <p:ph type="sldNum" sz="half" idx="22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2235985"/>
      </p:ext>
    </p:extLst>
  </p:cSld>
  <p:clrMapOvr>
    <a:masterClrMapping/>
  </p:clrMapOvr>
</p:sldLayout>
</file>

<file path=ppt/slideLayouts/slideLayout9.xml><?xml version="1.0" encoding="utf-8"?>
<p:sldLayout xmlns:a16="http://schemas.microsoft.com/office/drawing/2014/main" xmlns:adec="http://schemas.microsoft.com/office/drawing/2017/decorative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7950" y="534677"/>
            <a:ext cx="6896100" cy="3884923"/>
          </a:xfrm>
        </p:spPr>
        <p:txBody>
          <a:bodyPr lIns="0" tIns="0" rIns="0" bIns="0" anchor="b">
            <a:noAutofit/>
          </a:bodyPr>
          <a:lstStyle>
            <a:lvl1pPr algn="ctr">
              <a:defRPr sz="5400" b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7950" y="4660900"/>
            <a:ext cx="6896100" cy="131500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Isosceles Triangle 3">
            <a:extLst>
              <a:ext uri="{FF2B5EF4-FFF2-40B4-BE49-F238E27FC236}">
                <a16:creationId xmlns:a16="http://schemas.microsoft.com/office/drawing/2014/main" id="{73C6A8A3-9676-1270-FE11-AFA86441A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34400" y="3199135"/>
            <a:ext cx="3657600" cy="3658865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8C2484B-7B39-764B-EB05-85CE011F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 flipV="1">
            <a:off x="6165" y="5670366"/>
            <a:ext cx="1181469" cy="1193799"/>
          </a:xfrm>
          <a:custGeom>
            <a:avLst/>
            <a:gdLst>
              <a:gd name="connsiteX0" fmla="*/ 0 w 2869917"/>
              <a:gd name="connsiteY0" fmla="*/ 2899868 h 2899868"/>
              <a:gd name="connsiteX1" fmla="*/ 2869917 w 2869917"/>
              <a:gd name="connsiteY1" fmla="*/ 2899868 h 2899868"/>
              <a:gd name="connsiteX2" fmla="*/ 2869917 w 2869917"/>
              <a:gd name="connsiteY2" fmla="*/ 0 h 289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69917" h="2899868">
                <a:moveTo>
                  <a:pt x="0" y="2899868"/>
                </a:moveTo>
                <a:lnTo>
                  <a:pt x="2869917" y="2899868"/>
                </a:lnTo>
                <a:lnTo>
                  <a:pt x="2869917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FF2AAFB-B709-A48B-6919-72E9012D8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V="1">
            <a:off x="15300" y="-15304"/>
            <a:ext cx="2932731" cy="2963336"/>
          </a:xfrm>
          <a:custGeom>
            <a:avLst/>
            <a:gdLst>
              <a:gd name="connsiteX0" fmla="*/ 0 w 1577827"/>
              <a:gd name="connsiteY0" fmla="*/ 1594293 h 1594293"/>
              <a:gd name="connsiteX1" fmla="*/ 1577827 w 1577827"/>
              <a:gd name="connsiteY1" fmla="*/ 1594293 h 1594293"/>
              <a:gd name="connsiteX2" fmla="*/ 1577827 w 1577827"/>
              <a:gd name="connsiteY2" fmla="*/ 0 h 1594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7827" h="1594293">
                <a:moveTo>
                  <a:pt x="0" y="1594293"/>
                </a:moveTo>
                <a:lnTo>
                  <a:pt x="1577827" y="1594293"/>
                </a:lnTo>
                <a:lnTo>
                  <a:pt x="1577827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3269C-34B7-8793-B989-2AC815E50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03/13/2025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1BAD6F-AF49-D89A-DB03-EAC0CD069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02BA7-4544-93C7-B907-D369FB7AD7B9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7058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47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z="1470"/>
              <a:t>Click to edit Master text styles</a:t>
            </a:r>
            <a:endParaRPr lang="en-US"/>
          </a:p>
          <a:p>
            <a:pPr lvl="1"/>
            <a:r>
              <a:rPr lang="en-US" sz="1470"/>
              <a:t>Second level</a:t>
            </a:r>
          </a:p>
          <a:p>
            <a:pPr lvl="2"/>
            <a:r>
              <a:rPr lang="en-US" sz="1470"/>
              <a:t>Third level</a:t>
            </a:r>
          </a:p>
          <a:p>
            <a:pPr lvl="3"/>
            <a:r>
              <a:rPr lang="en-US" sz="1470"/>
              <a:t>Fourth level</a:t>
            </a:r>
          </a:p>
          <a:p>
            <a:pPr lvl="4"/>
            <a:r>
              <a:rPr lang="en-US" sz="1470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hasCustomPrompt="1"/>
          </p:nvPr>
        </p:nvSpPr>
        <p:spPr>
          <a:xfrm>
            <a:off x="657225" y="6527800"/>
            <a:ext cx="2743200" cy="266700"/>
          </a:xfrm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3/5/2025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hasCustomPrompt="1"/>
          </p:nvPr>
        </p:nvSpPr>
        <p:spPr>
          <a:xfrm>
            <a:off x="4267200" y="6527800"/>
            <a:ext cx="3657600" cy="266700"/>
          </a:xfrm>
        </p:spPr>
        <p:txBody>
          <a:bodyPr lIns="0" tIns="0" rIns="0" bIns="0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half" hasCustomPrompt="1"/>
          </p:nvPr>
        </p:nvSpPr>
        <p:spPr>
          <a:xfrm>
            <a:off x="9378949" y="6527800"/>
            <a:ext cx="2136775" cy="266700"/>
          </a:xfrm>
        </p:spPr>
        <p:txBody>
          <a:bodyPr lIns="0" tIns="0" rIns="0" bIns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654" r:id="rId7"/>
    <p:sldLayoutId id="2147483778" r:id="rId8"/>
    <p:sldLayoutId id="2147483779" r:id="rId9"/>
    <p:sldLayoutId id="2147483666" r:id="rId10"/>
    <p:sldLayoutId id="2147483782" r:id="rId11"/>
    <p:sldLayoutId id="2147483669" r:id="rId12"/>
    <p:sldLayoutId id="2147483701" r:id="rId13"/>
    <p:sldLayoutId id="2147483769" r:id="rId14"/>
    <p:sldLayoutId id="2147483770" r:id="rId15"/>
    <p:sldLayoutId id="2147483771" r:id="rId16"/>
    <p:sldLayoutId id="2147483772" r:id="rId17"/>
    <p:sldLayoutId id="2147483773" r:id="rId18"/>
    <p:sldLayoutId id="2147483774" r:id="rId19"/>
    <p:sldLayoutId id="2147483775" r:id="rId20"/>
    <p:sldLayoutId id="2147483776" r:id="rId21"/>
    <p:sldLayoutId id="2147483667" r:id="rId22"/>
    <p:sldLayoutId id="2147483668" r:id="rId23"/>
    <p:sldLayoutId id="2147483781" r:id="rId24"/>
    <p:sldLayoutId id="2147483670" r:id="rId25"/>
    <p:sldLayoutId id="2147483671" r:id="rId26"/>
    <p:sldLayoutId id="2147483672" r:id="rId27"/>
    <p:sldLayoutId id="2147483673" r:id="rId28"/>
    <p:sldLayoutId id="2147483674" r:id="rId29"/>
    <p:sldLayoutId id="2147483675" r:id="rId30"/>
    <p:sldLayoutId id="2147483676" r:id="rId31"/>
    <p:sldLayoutId id="2147483677" r:id="rId32"/>
    <p:sldLayoutId id="2147483678" r:id="rId33"/>
    <p:sldLayoutId id="2147483679" r:id="rId34"/>
    <p:sldLayoutId id="2147483680" r:id="rId35"/>
    <p:sldLayoutId id="2147483681" r:id="rId36"/>
    <p:sldLayoutId id="2147483682" r:id="rId37"/>
    <p:sldLayoutId id="2147483683" r:id="rId38"/>
    <p:sldLayoutId id="2147483684" r:id="rId39"/>
    <p:sldLayoutId id="2147483685" r:id="rId40"/>
    <p:sldLayoutId id="2147483686" r:id="rId41"/>
    <p:sldLayoutId id="2147483687" r:id="rId42"/>
    <p:sldLayoutId id="2147483688" r:id="rId43"/>
    <p:sldLayoutId id="2147483689" r:id="rId44"/>
    <p:sldLayoutId id="2147483690" r:id="rId45"/>
    <p:sldLayoutId id="2147483691" r:id="rId46"/>
    <p:sldLayoutId id="2147483692" r:id="rId47"/>
    <p:sldLayoutId id="2147483693" r:id="rId48"/>
    <p:sldLayoutId id="2147483694" r:id="rId49"/>
    <p:sldLayoutId id="2147483767" r:id="rId50"/>
    <p:sldLayoutId id="2147483768" r:id="rId51"/>
    <p:sldLayoutId id="2147483695" r:id="rId52"/>
    <p:sldLayoutId id="2147483696" r:id="rId53"/>
    <p:sldLayoutId id="2147483697" r:id="rId54"/>
    <p:sldLayoutId id="2147483698" r:id="rId55"/>
    <p:sldLayoutId id="2147483699" r:id="rId56"/>
    <p:sldLayoutId id="2147483700" r:id="rId57"/>
    <p:sldLayoutId id="2147483780" r:id="rId58"/>
    <p:sldLayoutId id="2147483702" r:id="rId59"/>
    <p:sldLayoutId id="2147483703" r:id="rId60"/>
    <p:sldLayoutId id="2147483704" r:id="rId61"/>
    <p:sldLayoutId id="2147483705" r:id="rId62"/>
    <p:sldLayoutId id="2147483706" r:id="rId63"/>
    <p:sldLayoutId id="2147483777" r:id="rId64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image" Target="../media/image16.jpeg" Id="rId3" /><Relationship Type="http://schemas.openxmlformats.org/officeDocument/2006/relationships/slideLayout" Target="../slideLayouts/slideLayout7.xml" Id="rId1" /><Relationship Type="http://schemas.openxmlformats.org/officeDocument/2006/relationships/image" Target="../media/image19.png" Id="rId6" /><Relationship Type="http://schemas.openxmlformats.org/officeDocument/2006/relationships/image" Target="../media/image18.jpeg" Id="rId5" /><Relationship Type="http://schemas.openxmlformats.org/officeDocument/2006/relationships/image" Target="../media/image17.png" Id="rId4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&#65279;<?xml version="1.0" encoding="utf-8"?><Relationships xmlns="http://schemas.openxmlformats.org/package/2006/relationships"><Relationship Type="http://schemas.openxmlformats.org/officeDocument/2006/relationships/image" Target="../media/image31.jpeg" Id="rId3" /><Relationship Type="http://schemas.openxmlformats.org/officeDocument/2006/relationships/slideLayout" Target="../slideLayouts/slideLayout20.xml" Id="rId1" /><Relationship Type="http://schemas.openxmlformats.org/officeDocument/2006/relationships/image" Target="../media/image34.jpeg" Id="rId6" /><Relationship Type="http://schemas.openxmlformats.org/officeDocument/2006/relationships/image" Target="../media/image33.png" Id="rId5" /><Relationship Type="http://schemas.openxmlformats.org/officeDocument/2006/relationships/image" Target="../media/image32.png" Id="rId4" /></Relationships>
</file>

<file path=ppt/slides/_rels/slide21.xml.rels>&#65279;<?xml version="1.0" encoding="utf-8"?><Relationships xmlns="http://schemas.openxmlformats.org/package/2006/relationships"><Relationship Type="http://schemas.openxmlformats.org/officeDocument/2006/relationships/image" Target="../media/image35.jpeg" Id="rId3" /><Relationship Type="http://schemas.openxmlformats.org/officeDocument/2006/relationships/slideLayout" Target="../slideLayouts/slideLayout33.xml" Id="rId1" /></Relationships>
</file>

<file path=ppt/slides/_rels/slide22.xml.rels>&#65279;<?xml version="1.0" encoding="utf-8"?><Relationships xmlns="http://schemas.openxmlformats.org/package/2006/relationships"><Relationship Type="http://schemas.openxmlformats.org/officeDocument/2006/relationships/image" Target="../media/image36.jpeg" Id="rId3" /><Relationship Type="http://schemas.openxmlformats.org/officeDocument/2006/relationships/slideLayout" Target="../slideLayouts/slideLayout7.xml" Id="rId1" /><Relationship Type="http://schemas.openxmlformats.org/officeDocument/2006/relationships/image" Target="../media/image39.png" Id="rId6" /><Relationship Type="http://schemas.openxmlformats.org/officeDocument/2006/relationships/image" Target="../media/image38.jpeg" Id="rId5" /><Relationship Type="http://schemas.openxmlformats.org/officeDocument/2006/relationships/image" Target="../media/image37.jpeg" Id="rId4" /></Relationships>
</file>

<file path=ppt/slides/_rels/slide23.xml.rels>&#65279;<?xml version="1.0" encoding="utf-8"?><Relationships xmlns="http://schemas.openxmlformats.org/package/2006/relationships"><Relationship Type="http://schemas.openxmlformats.org/officeDocument/2006/relationships/slideLayout" Target="../slideLayouts/slideLayout21.xml" Id="rId1" 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16="http://schemas.microsoft.com/office/drawing/2014/main" xmlns:adec="http://schemas.microsoft.com/office/drawing/2017/decorative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505C81-7592-A9B6-9A49-51C38F20A35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59658" y="285071"/>
            <a:ext cx="6470926" cy="3606209"/>
          </a:xfrm>
        </p:spPr>
        <p:txBody>
          <a:bodyPr/>
          <a:lstStyle/>
          <a:p>
            <a:r>
              <a:rPr lang="en-US" altLang="zh-CN" noProof="0"/>
              <a:t>Company</a:t>
            </a:r>
            <a:br>
              <a:rPr lang="en-US" altLang="zh-CN" noProof="0"/>
            </a:br>
            <a:r>
              <a:rPr lang="en-US" altLang="zh-CN" noProof="0"/>
              <a:t>Overview</a:t>
            </a:r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8DCEE19-DDF9-070E-AB7A-EF04DFB3B8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59658" y="4226560"/>
            <a:ext cx="6470926" cy="1493520"/>
          </a:xfrm>
        </p:spPr>
        <p:txBody>
          <a:bodyPr/>
          <a:lstStyle/>
          <a:p>
            <a:r>
              <a:rPr lang="en-US" altLang="zh-CN"/>
              <a:t>Innovating for a sustainable future</a:t>
            </a:r>
            <a:endParaRPr lang="zh-CN" altLang="en-US"/>
          </a:p>
        </p:txBody>
      </p:sp>
      <p:pic>
        <p:nvPicPr>
          <p:cNvPr id="8" name="Picture Placeholder 7" descr="One tall building modern style black and white.">
            <a:extLst>
              <a:ext uri="{FF2B5EF4-FFF2-40B4-BE49-F238E27FC236}">
                <a16:creationId xmlns:a16="http://schemas.microsoft.com/office/drawing/2014/main" id="{0F9DA6A8-7EF0-B97E-4260-4C3546869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" b="27"/>
          <a:stretch/>
        </p:blipFill>
        <p:spPr>
          <a:xfrm>
            <a:off x="0" y="2"/>
            <a:ext cx="4671295" cy="685799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6E41FD-3593-DFB7-7AEF-19575C7907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59658" y="6089333"/>
            <a:ext cx="2116137" cy="292994"/>
          </a:xfrm>
        </p:spPr>
        <p:txBody>
          <a:bodyPr/>
          <a:lstStyle/>
          <a:p>
            <a:r>
              <a:rPr lang="en-US" altLang="zh-CN"/>
              <a:t>Presenter Name</a:t>
            </a:r>
            <a:endParaRPr lang="en-US"/>
          </a:p>
        </p:txBody>
      </p:sp>
      <p:pic>
        <p:nvPicPr>
          <p:cNvPr id="2" name="Picture Placeholder 7" descr="AI-generated image of a tall building modern style black and white.">
            <a:extLst>
              <a:ext uri="{FF2B5EF4-FFF2-40B4-BE49-F238E27FC236}">
                <a16:creationId xmlns:a16="http://schemas.microsoft.com/office/drawing/2014/main" id="{CCC8C5F3-0DDC-03C0-E03B-C85247D81CE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" b="27"/>
          <a:stretch/>
        </p:blipFill>
        <p:spPr>
          <a:xfrm>
            <a:off x="0" y="1"/>
            <a:ext cx="4671295" cy="6857999"/>
          </a:xfrm>
          <a:custGeom>
            <a:avLst/>
            <a:gdLst>
              <a:gd name="connsiteX0" fmla="*/ 0 w 4671295"/>
              <a:gd name="connsiteY0" fmla="*/ 6134100 h 6857999"/>
              <a:gd name="connsiteX1" fmla="*/ 574 w 4671295"/>
              <a:gd name="connsiteY1" fmla="*/ 6134100 h 6857999"/>
              <a:gd name="connsiteX2" fmla="*/ 574 w 4671295"/>
              <a:gd name="connsiteY2" fmla="*/ 6857999 h 6857999"/>
              <a:gd name="connsiteX3" fmla="*/ 0 w 4671295"/>
              <a:gd name="connsiteY3" fmla="*/ 6857999 h 6857999"/>
              <a:gd name="connsiteX4" fmla="*/ 575 w 4671295"/>
              <a:gd name="connsiteY4" fmla="*/ 1729318 h 6857999"/>
              <a:gd name="connsiteX5" fmla="*/ 575 w 4671295"/>
              <a:gd name="connsiteY5" fmla="*/ 3676654 h 6857999"/>
              <a:gd name="connsiteX6" fmla="*/ 767337 w 4671295"/>
              <a:gd name="connsiteY6" fmla="*/ 3676654 h 6857999"/>
              <a:gd name="connsiteX7" fmla="*/ 767337 w 4671295"/>
              <a:gd name="connsiteY7" fmla="*/ 1729318 h 6857999"/>
              <a:gd name="connsiteX8" fmla="*/ 574 w 4671295"/>
              <a:gd name="connsiteY8" fmla="*/ 0 h 6857999"/>
              <a:gd name="connsiteX9" fmla="*/ 4671295 w 4671295"/>
              <a:gd name="connsiteY9" fmla="*/ 0 h 6857999"/>
              <a:gd name="connsiteX10" fmla="*/ 4671295 w 4671295"/>
              <a:gd name="connsiteY10" fmla="*/ 6857999 h 6857999"/>
              <a:gd name="connsiteX11" fmla="*/ 2426216 w 4671295"/>
              <a:gd name="connsiteY11" fmla="*/ 6857999 h 6857999"/>
              <a:gd name="connsiteX12" fmla="*/ 2426216 w 4671295"/>
              <a:gd name="connsiteY12" fmla="*/ 6134100 h 6857999"/>
              <a:gd name="connsiteX13" fmla="*/ 574 w 4671295"/>
              <a:gd name="connsiteY13" fmla="*/ 613410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671295" h="6857999">
                <a:moveTo>
                  <a:pt x="0" y="6134100"/>
                </a:moveTo>
                <a:lnTo>
                  <a:pt x="574" y="6134100"/>
                </a:lnTo>
                <a:lnTo>
                  <a:pt x="574" y="6857999"/>
                </a:lnTo>
                <a:lnTo>
                  <a:pt x="0" y="6857999"/>
                </a:lnTo>
                <a:close/>
                <a:moveTo>
                  <a:pt x="575" y="1729318"/>
                </a:moveTo>
                <a:lnTo>
                  <a:pt x="575" y="3676654"/>
                </a:lnTo>
                <a:lnTo>
                  <a:pt x="767337" y="3676654"/>
                </a:lnTo>
                <a:lnTo>
                  <a:pt x="767337" y="1729318"/>
                </a:lnTo>
                <a:close/>
                <a:moveTo>
                  <a:pt x="574" y="0"/>
                </a:moveTo>
                <a:lnTo>
                  <a:pt x="4671295" y="0"/>
                </a:lnTo>
                <a:lnTo>
                  <a:pt x="4671295" y="6857999"/>
                </a:lnTo>
                <a:lnTo>
                  <a:pt x="2426216" y="6857999"/>
                </a:lnTo>
                <a:lnTo>
                  <a:pt x="2426216" y="6134100"/>
                </a:lnTo>
                <a:lnTo>
                  <a:pt x="574" y="613410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1596312341"/>
      </p:ext>
    </p:extLst>
  </p:cSld>
  <p:clrMapOvr>
    <a:masterClrMapping/>
  </p:clrMapOvr>
</p:sld>
</file>

<file path=ppt/slides/slide10.xml><?xml version="1.0" encoding="utf-8"?>
<p:sld xmlns:a16="http://schemas.microsoft.com/office/drawing/2014/main" xmlns:adec="http://schemas.microsoft.com/office/drawing/2017/decorative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7E8F9D9-6D90-40C5-6832-494206486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6" y="436418"/>
            <a:ext cx="5896338" cy="4512397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en-US" altLang="zh-CN"/>
              <a:t>Core </a:t>
            </a:r>
            <a:br>
              <a:rPr lang="en-US" altLang="zh-CN"/>
            </a:br>
            <a:r>
              <a:rPr lang="en-US" altLang="zh-CN"/>
              <a:t>Values</a:t>
            </a:r>
            <a:endParaRPr lang="en-CN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D6538B-1A48-73D0-0FDB-71C2C58024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7225" y="5152864"/>
            <a:ext cx="5889827" cy="1268718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altLang="zh-CN"/>
              <a:t>Fundamental Beliefs and Principles</a:t>
            </a:r>
            <a:endParaRPr lang="en-US"/>
          </a:p>
        </p:txBody>
      </p:sp>
      <p:pic>
        <p:nvPicPr>
          <p:cNvPr id="4" name="Picture Placeholder 3" descr="Person using tablet">
            <a:extLst>
              <a:ext uri="{FF2B5EF4-FFF2-40B4-BE49-F238E27FC236}">
                <a16:creationId xmlns:a16="http://schemas.microsoft.com/office/drawing/2014/main" id="{3ED24B98-B22E-039A-78A4-894C6D33663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3862" y="669510"/>
            <a:ext cx="3902491" cy="3902491"/>
          </a:xfrm>
          <a:blipFill dpi="0" rotWithShape="0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344"/>
            </a:stretch>
          </a:blipFill>
        </p:spPr>
      </p:pic>
      <p:pic>
        <p:nvPicPr>
          <p:cNvPr id="9" name="Picture Placeholder 8" descr="Man reading from iPad">
            <a:extLst>
              <a:ext uri="{FF2B5EF4-FFF2-40B4-BE49-F238E27FC236}">
                <a16:creationId xmlns:a16="http://schemas.microsoft.com/office/drawing/2014/main" id="{C4FB4637-57D8-FA9A-0D99-E8BDF238F1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2312" y="2833425"/>
            <a:ext cx="3139688" cy="3872174"/>
          </a:xfrm>
          <a:blipFill dpi="0" rotWithShape="0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3507174280"/>
      </p:ext>
    </p:extLst>
  </p:cSld>
  <p:clrMapOvr>
    <a:masterClrMapping/>
  </p:clrMapOvr>
</p:sld>
</file>

<file path=ppt/slides/slide11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40E21-1FBA-8F91-6CC9-74BD4C278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/>
          <a:lstStyle/>
          <a:p>
            <a:r>
              <a:rPr lang="en-US" altLang="zh-CN" noProof="0"/>
              <a:t>Value Statement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F7094-0E53-38D8-3A56-3B8D20EA8C9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4001" y="2064569"/>
            <a:ext cx="3241114" cy="776526"/>
          </a:xfrm>
        </p:spPr>
        <p:txBody>
          <a:bodyPr/>
          <a:lstStyle/>
          <a:p>
            <a:r>
              <a:rPr lang="en-US" altLang="zh-CN"/>
              <a:t>Innovation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FD82B5-5917-0591-91AC-CAC0617C5B2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44001" y="2966508"/>
            <a:ext cx="3241113" cy="1110012"/>
          </a:xfrm>
        </p:spPr>
        <p:txBody>
          <a:bodyPr/>
          <a:lstStyle/>
          <a:p>
            <a:r>
              <a:rPr lang="en-US" altLang="zh-CN"/>
              <a:t>We prioritize innovation in every aspect of our operations, continuously seeking new ways to enhance our products and services.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8AF8F0-DA24-94FD-74CB-F0A8846357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4000" y="4159453"/>
            <a:ext cx="3241114" cy="776526"/>
          </a:xfrm>
        </p:spPr>
        <p:txBody>
          <a:bodyPr/>
          <a:lstStyle/>
          <a:p>
            <a:r>
              <a:rPr lang="en-US" altLang="zh-CN"/>
              <a:t>Sustainability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10E8ED-C15F-1A5D-EE4B-B6AB67F6019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44001" y="5061042"/>
            <a:ext cx="3241113" cy="1110012"/>
          </a:xfrm>
        </p:spPr>
        <p:txBody>
          <a:bodyPr/>
          <a:lstStyle/>
          <a:p>
            <a:r>
              <a:rPr lang="en-US" altLang="zh-CN"/>
              <a:t>We strive to minimize our environmental impact and promote sustainable practices, aligning our operations with global efforts to combat climate change.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BE3074-C8A4-64ED-A64C-7B647A525A8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306882" y="2064569"/>
            <a:ext cx="3241114" cy="776526"/>
          </a:xfrm>
        </p:spPr>
        <p:txBody>
          <a:bodyPr/>
          <a:lstStyle/>
          <a:p>
            <a:r>
              <a:rPr lang="en-US" altLang="zh-CN"/>
              <a:t>Integrity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C0E1D1E-6681-7AF1-109C-0FCF158F2F9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06883" y="2966508"/>
            <a:ext cx="3241113" cy="1110012"/>
          </a:xfrm>
        </p:spPr>
        <p:txBody>
          <a:bodyPr/>
          <a:lstStyle/>
          <a:p>
            <a:r>
              <a:rPr lang="en-US" altLang="zh-CN"/>
              <a:t>We uphold the highest ethical standards, ensuring transparency and accountability in our interactions with stakeholders and the communities we serve.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5AA871C-7A5D-D97E-37EC-87D4669E3C8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306882" y="4159453"/>
            <a:ext cx="3241114" cy="776526"/>
          </a:xfrm>
        </p:spPr>
        <p:txBody>
          <a:bodyPr/>
          <a:lstStyle/>
          <a:p>
            <a:r>
              <a:rPr lang="en-US" altLang="zh-CN"/>
              <a:t>Customer Focus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14405D-1D80-18E7-008C-B60F5389C38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06883" y="5061042"/>
            <a:ext cx="3241113" cy="1110012"/>
          </a:xfrm>
        </p:spPr>
        <p:txBody>
          <a:bodyPr/>
          <a:lstStyle/>
          <a:p>
            <a:r>
              <a:rPr lang="en-US" altLang="zh-CN"/>
              <a:t>Our customer-centric approach ensures that we deliver exceptional value and build long-term relationships based on trust and mutual respect.</a:t>
            </a:r>
          </a:p>
        </p:txBody>
      </p:sp>
      <p:pic>
        <p:nvPicPr>
          <p:cNvPr id="13" name="Picture Placeholder 12" descr="A close-up of several hands holding each other.">
            <a:extLst>
              <a:ext uri="{FF2B5EF4-FFF2-40B4-BE49-F238E27FC236}">
                <a16:creationId xmlns:a16="http://schemas.microsoft.com/office/drawing/2014/main" id="{4293DD6F-98F0-9320-E3CF-FA7ADCCA5E3F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" b="7"/>
          <a:stretch/>
        </p:blipFill>
        <p:spPr>
          <a:xfrm>
            <a:off x="8093484" y="2457906"/>
            <a:ext cx="3171870" cy="3713149"/>
          </a:xfrm>
        </p:spPr>
      </p:pic>
    </p:spTree>
    <p:extLst>
      <p:ext uri="{BB962C8B-B14F-4D97-AF65-F5344CB8AC3E}">
        <p14:creationId xmlns:p14="http://schemas.microsoft.com/office/powerpoint/2010/main" val="1411064408"/>
      </p:ext>
    </p:extLst>
  </p:cSld>
  <p:clrMapOvr>
    <a:masterClrMapping/>
  </p:clrMapOvr>
</p:sld>
</file>

<file path=ppt/slides/slide12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EB4036-D65C-7971-663C-7C1FD90D7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94314" cy="5194161"/>
          </a:xfrm>
        </p:spPr>
        <p:txBody>
          <a:bodyPr anchor="ctr"/>
          <a:lstStyle/>
          <a:p>
            <a:r>
              <a:rPr lang="en-US"/>
              <a:t>Cultural Integration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66273B-F8DF-C22E-9661-614DFF4B287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831918"/>
            <a:ext cx="6843732" cy="5194161"/>
          </a:xfrm>
        </p:spPr>
        <p:txBody>
          <a:bodyPr anchor="ctr"/>
          <a:lstStyle/>
          <a:p>
            <a:r>
              <a:rPr lang="en-US" altLang="zh-CN"/>
              <a:t>Integrating our core values into the company culture is a strategic priority. By embedding these values into our policies, procedures, and daily activities, we create a cohesive environment that encourages employee engagement and alignment with our strategic goals.</a:t>
            </a:r>
          </a:p>
        </p:txBody>
      </p:sp>
    </p:spTree>
    <p:extLst>
      <p:ext uri="{BB962C8B-B14F-4D97-AF65-F5344CB8AC3E}">
        <p14:creationId xmlns:p14="http://schemas.microsoft.com/office/powerpoint/2010/main" val="4160222011"/>
      </p:ext>
    </p:extLst>
  </p:cSld>
  <p:clrMapOvr>
    <a:masterClrMapping/>
  </p:clrMapOvr>
</p:sld>
</file>

<file path=ppt/slides/slide13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64F2A9-06E1-8444-9E11-49A4C089E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7950" y="534677"/>
            <a:ext cx="6896100" cy="3884923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en-US" altLang="zh-CN"/>
              <a:t>Business Model</a:t>
            </a:r>
            <a:endParaRPr lang="en-CN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4A7FE-0AB4-2397-ED6E-B106393A29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7950" y="4660900"/>
            <a:ext cx="6896100" cy="1315008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altLang="zh-CN"/>
              <a:t>Revenue-generating Tactics and Operational Strategy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786308"/>
      </p:ext>
    </p:extLst>
  </p:cSld>
  <p:clrMapOvr>
    <a:masterClrMapping/>
  </p:clrMapOvr>
</p:sld>
</file>

<file path=ppt/slides/slide14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24701-4AEA-34DF-6A37-F3316FA2D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/>
          <a:lstStyle/>
          <a:p>
            <a:r>
              <a:rPr lang="en-US"/>
              <a:t>Comprehensive Revenue Streams</a:t>
            </a:r>
          </a:p>
        </p:txBody>
      </p:sp>
      <p:pic>
        <p:nvPicPr>
          <p:cNvPr id="16" name="Picture Placeholder 15" descr="Smiling man in a suit">
            <a:extLst>
              <a:ext uri="{FF2B5EF4-FFF2-40B4-BE49-F238E27FC236}">
                <a16:creationId xmlns:a16="http://schemas.microsoft.com/office/drawing/2014/main" id="{FF9A389C-BAE5-66EF-814E-1D8ED2E726B8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2334" y="2092306"/>
            <a:ext cx="1446212" cy="1446213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6B96D5-FC7D-3849-7C6E-0884A6BB7EC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9311" y="3605138"/>
            <a:ext cx="2392258" cy="1099928"/>
          </a:xfrm>
        </p:spPr>
        <p:txBody>
          <a:bodyPr/>
          <a:lstStyle/>
          <a:p>
            <a:r>
              <a:rPr lang="en-US" altLang="zh-CN"/>
              <a:t>Product </a:t>
            </a:r>
            <a:endParaRPr lang="zh-CN" altLang="en-US"/>
          </a:p>
          <a:p>
            <a:r>
              <a:rPr lang="en-US" altLang="zh-CN"/>
              <a:t>Sales</a:t>
            </a:r>
            <a:endParaRPr lang="zh-CN" alt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877C9B-B17E-D533-5AC1-49FB2FC1A6F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44000" y="4772803"/>
            <a:ext cx="2386947" cy="1109791"/>
          </a:xfrm>
        </p:spPr>
        <p:txBody>
          <a:bodyPr/>
          <a:lstStyle/>
          <a:p>
            <a:r>
              <a:rPr lang="en-US"/>
              <a:t>Our primary revenue stream is generated from the direct sales of our innovative products.</a:t>
            </a:r>
          </a:p>
        </p:txBody>
      </p:sp>
      <p:pic>
        <p:nvPicPr>
          <p:cNvPr id="18" name="Picture Placeholder 17" descr="Smiling woman in office">
            <a:extLst>
              <a:ext uri="{FF2B5EF4-FFF2-40B4-BE49-F238E27FC236}">
                <a16:creationId xmlns:a16="http://schemas.microsoft.com/office/drawing/2014/main" id="{5BB268CA-B65C-A470-4A76-9275835E2D76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17396" y="2092306"/>
            <a:ext cx="1446212" cy="1446213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695F9E9-39A5-5D12-88A5-2EE235CED35D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544373" y="3605138"/>
            <a:ext cx="2392258" cy="1099928"/>
          </a:xfrm>
        </p:spPr>
        <p:txBody>
          <a:bodyPr/>
          <a:lstStyle/>
          <a:p>
            <a:r>
              <a:rPr lang="en-US" altLang="zh-CN"/>
              <a:t>Subscription </a:t>
            </a:r>
            <a:endParaRPr lang="zh-CN" altLang="en-US"/>
          </a:p>
          <a:p>
            <a:r>
              <a:rPr lang="en-US" altLang="zh-CN"/>
              <a:t>Services</a:t>
            </a:r>
            <a:endParaRPr lang="zh-CN" alt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2E67371-7DD3-C1C9-8A41-0B26934ABD6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3544373" y="4772803"/>
            <a:ext cx="2386947" cy="1109791"/>
          </a:xfrm>
        </p:spPr>
        <p:txBody>
          <a:bodyPr/>
          <a:lstStyle/>
          <a:p>
            <a:r>
              <a:rPr lang="en-US"/>
              <a:t>We offer subscription-based services, providing customers with access to our latest updates and features.</a:t>
            </a:r>
          </a:p>
        </p:txBody>
      </p:sp>
      <p:pic>
        <p:nvPicPr>
          <p:cNvPr id="20" name="Picture Placeholder 19" descr="A person in a suit and tie is similing.">
            <a:extLst>
              <a:ext uri="{FF2B5EF4-FFF2-40B4-BE49-F238E27FC236}">
                <a16:creationId xmlns:a16="http://schemas.microsoft.com/office/drawing/2014/main" id="{663AF522-CF2E-95B5-C9ED-9DF309BEB32A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23080" y="2092306"/>
            <a:ext cx="1446212" cy="1446213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5721AB-086E-5148-3808-E9B14202733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250057" y="3605138"/>
            <a:ext cx="2392258" cy="1099928"/>
          </a:xfrm>
        </p:spPr>
        <p:txBody>
          <a:bodyPr/>
          <a:lstStyle/>
          <a:p>
            <a:r>
              <a:rPr lang="en-US" altLang="zh-CN"/>
              <a:t>Consulting and </a:t>
            </a:r>
            <a:endParaRPr lang="zh-CN" altLang="en-US"/>
          </a:p>
          <a:p>
            <a:r>
              <a:rPr lang="en-US" altLang="zh-CN"/>
              <a:t>Support</a:t>
            </a:r>
            <a:endParaRPr lang="zh-CN" alt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10EEE3E-CCCA-AC5A-02B5-7D3030BBDA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250057" y="4772803"/>
            <a:ext cx="2386947" cy="1109791"/>
          </a:xfrm>
        </p:spPr>
        <p:txBody>
          <a:bodyPr/>
          <a:lstStyle/>
          <a:p>
            <a:r>
              <a:rPr lang="en-US"/>
              <a:t>Offering consulting services generates additional income while strengthening client relationships.</a:t>
            </a:r>
          </a:p>
        </p:txBody>
      </p:sp>
      <p:pic>
        <p:nvPicPr>
          <p:cNvPr id="22" name="Picture Placeholder 21" descr="Smiling woman in office">
            <a:extLst>
              <a:ext uri="{FF2B5EF4-FFF2-40B4-BE49-F238E27FC236}">
                <a16:creationId xmlns:a16="http://schemas.microsoft.com/office/drawing/2014/main" id="{7AB901A3-2755-3672-37BF-EBD003CE8445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28764" y="2092306"/>
            <a:ext cx="1446212" cy="1446213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00E7FB3-F0D7-6763-58B0-EAFB73B39EE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8955741" y="3605138"/>
            <a:ext cx="2392258" cy="1099928"/>
          </a:xfrm>
        </p:spPr>
        <p:txBody>
          <a:bodyPr/>
          <a:lstStyle/>
          <a:p>
            <a:r>
              <a:rPr lang="en-US" altLang="zh-CN"/>
              <a:t>Partnerships and Licensing</a:t>
            </a:r>
            <a:endParaRPr lang="zh-CN" alt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DE1E269-6A1C-5587-C4C3-751ABB0F60F3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955741" y="4772803"/>
            <a:ext cx="2386947" cy="1109791"/>
          </a:xfrm>
        </p:spPr>
        <p:txBody>
          <a:bodyPr/>
          <a:lstStyle/>
          <a:p>
            <a:r>
              <a:rPr lang="en-US"/>
              <a:t>Strategic partnerships and licensing agreements enable us to expand our market reach.</a:t>
            </a:r>
          </a:p>
        </p:txBody>
      </p:sp>
    </p:spTree>
    <p:extLst>
      <p:ext uri="{BB962C8B-B14F-4D97-AF65-F5344CB8AC3E}">
        <p14:creationId xmlns:p14="http://schemas.microsoft.com/office/powerpoint/2010/main" val="2401849897"/>
      </p:ext>
    </p:extLst>
  </p:cSld>
  <p:clrMapOvr>
    <a:masterClrMapping/>
  </p:clrMapOvr>
</p:sld>
</file>

<file path=ppt/slides/slide15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FAB89-C4DD-6520-90D1-771E29605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/>
          <a:lstStyle/>
          <a:p>
            <a:r>
              <a:rPr lang="en-US" altLang="zh-CN" noProof="0"/>
              <a:t>Operational Strategy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AFE2-DF4C-B355-CA06-68F460D4B17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405952" y="2154648"/>
            <a:ext cx="3838002" cy="594981"/>
          </a:xfrm>
        </p:spPr>
        <p:txBody>
          <a:bodyPr/>
          <a:lstStyle/>
          <a:p>
            <a:r>
              <a:rPr lang="en-US" altLang="zh-CN"/>
              <a:t>Efficiency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16737D-2DAF-4010-731C-07EAEA40BFC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405954" y="2874105"/>
            <a:ext cx="3838000" cy="1313002"/>
          </a:xfrm>
        </p:spPr>
        <p:txBody>
          <a:bodyPr/>
          <a:lstStyle/>
          <a:p>
            <a:r>
              <a:rPr lang="en-US"/>
              <a:t>We leverage advanced data analytics and AI to optimize our processes, reduce costs, and enhance decision-making. By embracing digital transformation, we streamline operations and improve customer engagement.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B20992-D83F-84B1-0346-EC905CBCE27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405954" y="4326807"/>
            <a:ext cx="3838002" cy="594981"/>
          </a:xfrm>
        </p:spPr>
        <p:txBody>
          <a:bodyPr/>
          <a:lstStyle/>
          <a:p>
            <a:r>
              <a:rPr lang="en-US" altLang="zh-CN"/>
              <a:t>Sustainability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FD80BA-324C-F0E5-7C77-90E9F94DD5A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405954" y="5046264"/>
            <a:ext cx="3838000" cy="1313002"/>
          </a:xfrm>
        </p:spPr>
        <p:txBody>
          <a:bodyPr/>
          <a:lstStyle/>
          <a:p>
            <a:r>
              <a:rPr lang="en-US"/>
              <a:t>We are committed to sustainable practices, integrating eco-friendly initiatives into our operations to minimize environmental impact.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4D3C98-B76D-BB42-68F5-BE31AE0773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55395" y="2154648"/>
            <a:ext cx="3838002" cy="594981"/>
          </a:xfrm>
        </p:spPr>
        <p:txBody>
          <a:bodyPr/>
          <a:lstStyle/>
          <a:p>
            <a:r>
              <a:rPr lang="en-US" altLang="zh-CN"/>
              <a:t>Innovation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919686A-5C8C-EEB2-51C8-38F44819FB0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55395" y="2874105"/>
            <a:ext cx="3838000" cy="1313002"/>
          </a:xfrm>
        </p:spPr>
        <p:txBody>
          <a:bodyPr/>
          <a:lstStyle/>
          <a:p>
            <a:r>
              <a:rPr lang="en-US"/>
              <a:t>Strategic partnerships further enhance our operational capabilities, allowing us to access new technologies and markets.</a:t>
            </a:r>
          </a:p>
        </p:txBody>
      </p:sp>
      <p:pic>
        <p:nvPicPr>
          <p:cNvPr id="11" name="Picture Placeholder 10" descr="Hands typing on a laptop keyboard.">
            <a:extLst>
              <a:ext uri="{FF2B5EF4-FFF2-40B4-BE49-F238E27FC236}">
                <a16:creationId xmlns:a16="http://schemas.microsoft.com/office/drawing/2014/main" id="{68C42769-C8E8-C5F6-618E-16AB4EF09DDA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1" b="41"/>
          <a:stretch/>
        </p:blipFill>
        <p:spPr>
          <a:xfrm>
            <a:off x="6855393" y="4443647"/>
            <a:ext cx="3930649" cy="1778549"/>
          </a:xfrm>
        </p:spPr>
      </p:pic>
    </p:spTree>
    <p:extLst>
      <p:ext uri="{BB962C8B-B14F-4D97-AF65-F5344CB8AC3E}">
        <p14:creationId xmlns:p14="http://schemas.microsoft.com/office/powerpoint/2010/main" val="3704865487"/>
      </p:ext>
    </p:extLst>
  </p:cSld>
  <p:clrMapOvr>
    <a:masterClrMapping/>
  </p:clrMapOvr>
</p:sld>
</file>

<file path=ppt/slides/slide16.xml><?xml version="1.0" encoding="utf-8"?>
<p:sld xmlns:a16="http://schemas.microsoft.com/office/drawing/2014/main" xmlns:adec="http://schemas.microsoft.com/office/drawing/2017/decorative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D22F88-EFF6-01D4-FE48-96AEFFC3E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6" y="436418"/>
            <a:ext cx="5896338" cy="4512397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en-US" altLang="zh-CN"/>
              <a:t>Market </a:t>
            </a:r>
            <a:br>
              <a:rPr lang="en-US" altLang="zh-CN"/>
            </a:br>
            <a:r>
              <a:rPr lang="en-US" altLang="zh-CN"/>
              <a:t>Position</a:t>
            </a:r>
            <a:endParaRPr lang="en-CN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DBE091-B2F9-29C7-FC67-6D2FDAEABA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7225" y="5153025"/>
            <a:ext cx="5889625" cy="1268413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altLang="zh-CN"/>
              <a:t>Industry Standing of the Company</a:t>
            </a:r>
          </a:p>
        </p:txBody>
      </p:sp>
      <p:pic>
        <p:nvPicPr>
          <p:cNvPr id="4" name="Picture Placeholder 3" descr="Colleagues looking at computer">
            <a:extLst>
              <a:ext uri="{FF2B5EF4-FFF2-40B4-BE49-F238E27FC236}">
                <a16:creationId xmlns:a16="http://schemas.microsoft.com/office/drawing/2014/main" id="{467EC97D-A912-87D4-57CD-0DADC4D1641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" b="20"/>
          <a:stretch/>
        </p:blipFill>
        <p:spPr>
          <a:xfrm>
            <a:off x="6883862" y="669510"/>
            <a:ext cx="3902491" cy="3902491"/>
          </a:xfrm>
          <a:blipFill rotWithShape="0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</p:pic>
      <p:pic>
        <p:nvPicPr>
          <p:cNvPr id="9" name="Picture Placeholder 8" descr="Office worker in video conference">
            <a:extLst>
              <a:ext uri="{FF2B5EF4-FFF2-40B4-BE49-F238E27FC236}">
                <a16:creationId xmlns:a16="http://schemas.microsoft.com/office/drawing/2014/main" id="{D11D793F-B0C5-FF4C-2B7B-316ED3EA836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" r="2"/>
          <a:stretch/>
        </p:blipFill>
        <p:spPr>
          <a:xfrm>
            <a:off x="9052312" y="2833425"/>
            <a:ext cx="3139688" cy="3872174"/>
          </a:xfrm>
          <a:blipFill rotWithShape="0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3758124057"/>
      </p:ext>
    </p:extLst>
  </p:cSld>
  <p:clrMapOvr>
    <a:masterClrMapping/>
  </p:clrMapOvr>
</p:sld>
</file>

<file path=ppt/slides/slide17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D419-1A74-AE0E-64A5-316F481BF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1927933"/>
            <a:ext cx="10504000" cy="1135871"/>
          </a:xfrm>
        </p:spPr>
        <p:txBody>
          <a:bodyPr anchor="ctr"/>
          <a:lstStyle/>
          <a:p>
            <a:r>
              <a:rPr lang="en-US" altLang="zh-CN" noProof="0"/>
              <a:t>Industry Overview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6764F-2B75-3A58-78E6-3149017D846A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44000" y="3269675"/>
            <a:ext cx="10504000" cy="2225963"/>
          </a:xfrm>
        </p:spPr>
        <p:txBody>
          <a:bodyPr/>
          <a:lstStyle/>
          <a:p>
            <a:r>
              <a:rPr lang="en-US"/>
              <a:t>The current industry landscape is characterized by rapid technological advancements and increasing competition. Key trends such as the integration of artificial intelligence and machine learning, digital transformation, and a growing emphasis on sustainability are reshaping market dynamics. Companies are leveraging these technologies to enhance operational efficiency and offer personalized customer experiences.</a:t>
            </a:r>
          </a:p>
        </p:txBody>
      </p:sp>
    </p:spTree>
    <p:extLst>
      <p:ext uri="{BB962C8B-B14F-4D97-AF65-F5344CB8AC3E}">
        <p14:creationId xmlns:p14="http://schemas.microsoft.com/office/powerpoint/2010/main" val="2223989042"/>
      </p:ext>
    </p:extLst>
  </p:cSld>
  <p:clrMapOvr>
    <a:masterClrMapping/>
  </p:clrMapOvr>
</p:sld>
</file>

<file path=ppt/slides/slide18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15623-5B11-665C-616F-07BF93107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sz="3600" b="0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+mn-cs"/>
              </a:rPr>
              <a:t>Competitive Edge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43A06-8AD1-8A21-D111-508A2884C0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sz="1800" b="0" i="0">
                <a:effectLst/>
                <a:latin typeface="+mj-lt"/>
                <a:ea typeface="+mj-ea"/>
              </a:rPr>
              <a:t>Innovative 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84E027-9155-F9A2-EF8E-9F89F0A5B1B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altLang="zh-CN" sz="1400" b="0" i="0">
                <a:effectLst/>
              </a:rPr>
              <a:t>We invest heavily in R&amp;D to develop cutting-edge products and services that meet evolving customer needs.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EF9815-246D-96B3-FA66-240368BF27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sz="1800" b="0" i="0">
                <a:effectLst/>
                <a:latin typeface="+mj-lt"/>
                <a:ea typeface="+mj-ea"/>
              </a:rPr>
              <a:t>Strategic Partnerships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828D53-81B2-CBF3-75BC-2F8A715993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altLang="zh-CN" sz="1400">
                <a:effectLst/>
              </a:rPr>
              <a:t>Collaborations with key industry players enhance our market reach and technological capabilities.</a:t>
            </a:r>
            <a:endParaRPr lang="en-US" sz="14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132604-F293-9A52-4897-6CE1E5AFA8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zh-CN" sz="1800" b="0" i="0">
                <a:effectLst/>
                <a:latin typeface="+mj-lt"/>
                <a:ea typeface="+mj-ea"/>
              </a:rPr>
              <a:t>Focus on Customer Needs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EB94C39-EAF2-3197-86FD-8B043E3E4C7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altLang="zh-CN" sz="1400" b="0" i="0">
                <a:effectLst/>
              </a:rPr>
              <a:t>By prioritizing customer satisfaction and engagement, we create long-lasting relationships and build trust.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0111F-5B0B-D75A-4E47-246B910EEE6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zh-CN" sz="1800" b="0" i="0">
                <a:effectLst/>
                <a:latin typeface="+mj-lt"/>
                <a:ea typeface="+mj-ea"/>
              </a:rPr>
              <a:t>Sustainability Initiatives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27E152E-633B-1ACA-D6FC-6BC0BB0F6BA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altLang="zh-CN" sz="1400" b="0" i="0">
                <a:effectLst/>
              </a:rPr>
              <a:t>Our dedication to sustainable practices resonates with environmentally conscious consumers.</a:t>
            </a:r>
            <a:endParaRPr lang="en-US" altLang="zh-CN" sz="1400"/>
          </a:p>
        </p:txBody>
      </p:sp>
      <p:pic>
        <p:nvPicPr>
          <p:cNvPr id="13" name="Picture Placeholder 12" descr="A person is sitting on an airplane seat, holding a smartphone.">
            <a:extLst>
              <a:ext uri="{FF2B5EF4-FFF2-40B4-BE49-F238E27FC236}">
                <a16:creationId xmlns:a16="http://schemas.microsoft.com/office/drawing/2014/main" id="{0C2D3A9E-71C8-1D55-6506-2C6EA15DB30B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3484" y="2457906"/>
            <a:ext cx="3171870" cy="3713149"/>
          </a:xfrm>
        </p:spPr>
      </p:pic>
    </p:spTree>
    <p:extLst>
      <p:ext uri="{BB962C8B-B14F-4D97-AF65-F5344CB8AC3E}">
        <p14:creationId xmlns:p14="http://schemas.microsoft.com/office/powerpoint/2010/main" val="206999877"/>
      </p:ext>
    </p:extLst>
  </p:cSld>
  <p:clrMapOvr>
    <a:masterClrMapping/>
  </p:clrMapOvr>
</p:sld>
</file>

<file path=ppt/slides/slide19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 descr="two business partner holding hands.">
            <a:extLst>
              <a:ext uri="{FF2B5EF4-FFF2-40B4-BE49-F238E27FC236}">
                <a16:creationId xmlns:a16="http://schemas.microsoft.com/office/drawing/2014/main" id="{A837A44D-98F0-890D-B689-C64A727ACD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7950" y="534677"/>
            <a:ext cx="6896100" cy="3884923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en-US" altLang="zh-CN"/>
              <a:t>Governance and CSR</a:t>
            </a:r>
            <a:endParaRPr lang="en-CN"/>
          </a:p>
        </p:txBody>
      </p:sp>
      <p:sp>
        <p:nvSpPr>
          <p:cNvPr id="2" name="Text Placeholder 1" descr="two business partner holding hands.">
            <a:extLst>
              <a:ext uri="{FF2B5EF4-FFF2-40B4-BE49-F238E27FC236}">
                <a16:creationId xmlns:a16="http://schemas.microsoft.com/office/drawing/2014/main" id="{AAB31522-DFE5-93FC-1AD3-FD4E655ED9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7950" y="4660900"/>
            <a:ext cx="6896100" cy="1315008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altLang="zh-CN"/>
              <a:t>Company's Governance Structure and CSR Initiatives</a:t>
            </a:r>
          </a:p>
        </p:txBody>
      </p:sp>
    </p:spTree>
    <p:extLst>
      <p:ext uri="{BB962C8B-B14F-4D97-AF65-F5344CB8AC3E}">
        <p14:creationId xmlns:p14="http://schemas.microsoft.com/office/powerpoint/2010/main" val="2703607994"/>
      </p:ext>
    </p:extLst>
  </p:cSld>
  <p:clrMapOvr>
    <a:masterClrMapping/>
  </p:clrMapOvr>
</p:sld>
</file>

<file path=ppt/slides/slide2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25C3F-9600-BA1B-3AE6-404D35A7C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10504000" cy="1554480"/>
          </a:xfrm>
        </p:spPr>
        <p:txBody>
          <a:bodyPr/>
          <a:lstStyle/>
          <a:p>
            <a:r>
              <a:rPr lang="en-US" altLang="zh-CN"/>
              <a:t>Agenda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3A60CB-001E-8496-62D0-5D43CC95EAC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81113" y="2814135"/>
            <a:ext cx="4143375" cy="541840"/>
          </a:xfrm>
        </p:spPr>
        <p:txBody>
          <a:bodyPr/>
          <a:lstStyle/>
          <a:p>
            <a:r>
              <a:rPr lang="en-US" altLang="zh-CN"/>
              <a:t>Company History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E41B84-89BD-2B29-9220-AC06461FDE4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81113" y="3639663"/>
            <a:ext cx="4143375" cy="541840"/>
          </a:xfrm>
        </p:spPr>
        <p:txBody>
          <a:bodyPr/>
          <a:lstStyle/>
          <a:p>
            <a:r>
              <a:rPr lang="en-US" altLang="zh-CN"/>
              <a:t>Mission and Vision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44F4D-50C9-C0AA-0CD2-27EEDB7348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281113" y="4435367"/>
            <a:ext cx="4143375" cy="541840"/>
          </a:xfrm>
        </p:spPr>
        <p:txBody>
          <a:bodyPr/>
          <a:lstStyle/>
          <a:p>
            <a:r>
              <a:rPr lang="en-US" altLang="zh-CN"/>
              <a:t>Core Values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AE4162-7818-C139-F244-D080B1E696C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281113" y="5256629"/>
            <a:ext cx="4143375" cy="541840"/>
          </a:xfrm>
        </p:spPr>
        <p:txBody>
          <a:bodyPr/>
          <a:lstStyle/>
          <a:p>
            <a:r>
              <a:rPr lang="en-US" altLang="zh-CN"/>
              <a:t>Business Model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D65370-A3A1-A440-2E55-5BD6DA09C5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13666" y="2814135"/>
            <a:ext cx="4143375" cy="541840"/>
          </a:xfrm>
        </p:spPr>
        <p:txBody>
          <a:bodyPr/>
          <a:lstStyle/>
          <a:p>
            <a:r>
              <a:rPr lang="en-US" altLang="zh-CN"/>
              <a:t>Market Position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59B1F0-1D49-2300-A52C-DA663F2DBAD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13666" y="3639663"/>
            <a:ext cx="4143375" cy="541840"/>
          </a:xfrm>
        </p:spPr>
        <p:txBody>
          <a:bodyPr/>
          <a:lstStyle/>
          <a:p>
            <a:r>
              <a:rPr lang="en-US" altLang="zh-CN"/>
              <a:t>Governance and CSR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7758194-D588-91A2-755F-D83C0A3ADED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13666" y="4435367"/>
            <a:ext cx="4143375" cy="541840"/>
          </a:xfrm>
        </p:spPr>
        <p:txBody>
          <a:bodyPr/>
          <a:lstStyle/>
          <a:p>
            <a:r>
              <a:rPr lang="en-US" altLang="zh-CN"/>
              <a:t>Future Goals</a:t>
            </a:r>
          </a:p>
        </p:txBody>
      </p:sp>
    </p:spTree>
    <p:extLst>
      <p:ext uri="{BB962C8B-B14F-4D97-AF65-F5344CB8AC3E}">
        <p14:creationId xmlns:p14="http://schemas.microsoft.com/office/powerpoint/2010/main" val="2573439807"/>
      </p:ext>
    </p:extLst>
  </p:cSld>
  <p:clrMapOvr>
    <a:masterClrMapping/>
  </p:clrMapOvr>
</p:sld>
</file>

<file path=ppt/slides/slide20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3470B-0100-5A69-04CD-965B0755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/>
          <a:lstStyle/>
          <a:p>
            <a:r>
              <a:rPr lang="en-US"/>
              <a:t>Corporate Governance</a:t>
            </a:r>
          </a:p>
        </p:txBody>
      </p:sp>
      <p:pic>
        <p:nvPicPr>
          <p:cNvPr id="16" name="Picture Placeholder 15" descr="Two women working">
            <a:extLst>
              <a:ext uri="{FF2B5EF4-FFF2-40B4-BE49-F238E27FC236}">
                <a16:creationId xmlns:a16="http://schemas.microsoft.com/office/drawing/2014/main" id="{8611A117-7BB7-5BCA-59DA-22253FD40EDA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2334" y="2092306"/>
            <a:ext cx="1446212" cy="1446213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EECDDB4-0C52-B1EB-D67C-2B29EAAFEEB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9311" y="3605138"/>
            <a:ext cx="2392258" cy="1099928"/>
          </a:xfrm>
        </p:spPr>
        <p:txBody>
          <a:bodyPr/>
          <a:lstStyle/>
          <a:p>
            <a:r>
              <a:rPr lang="en-US" altLang="zh-CN"/>
              <a:t>Board Diversity</a:t>
            </a:r>
            <a:endParaRPr lang="zh-CN" alt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7B3675B-B276-B2F7-0F0B-42CDA7FE72E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44000" y="4772803"/>
            <a:ext cx="2386947" cy="1109791"/>
          </a:xfrm>
        </p:spPr>
        <p:txBody>
          <a:bodyPr/>
          <a:lstStyle/>
          <a:p>
            <a:r>
              <a:rPr lang="en-US" altLang="zh-CN"/>
              <a:t>Diverse boards bring varied perspectives, enhancing decision-making and strategic oversight.</a:t>
            </a:r>
          </a:p>
        </p:txBody>
      </p:sp>
      <p:pic>
        <p:nvPicPr>
          <p:cNvPr id="18" name="Picture Placeholder 17" descr="Hand holding a pen over an open book">
            <a:extLst>
              <a:ext uri="{FF2B5EF4-FFF2-40B4-BE49-F238E27FC236}">
                <a16:creationId xmlns:a16="http://schemas.microsoft.com/office/drawing/2014/main" id="{922F3D26-1901-BC5F-35DB-CC87882B88A2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17396" y="2092306"/>
            <a:ext cx="1446212" cy="1446213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9C0481-89A4-CBFB-A523-2EF4A974BD0D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544373" y="3605138"/>
            <a:ext cx="2392258" cy="1099928"/>
          </a:xfrm>
        </p:spPr>
        <p:txBody>
          <a:bodyPr/>
          <a:lstStyle/>
          <a:p>
            <a:r>
              <a:rPr lang="en-US" altLang="zh-CN"/>
              <a:t>Ethical Framework</a:t>
            </a:r>
            <a:endParaRPr lang="zh-CN" alt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0DBF91-5E2A-CDE6-4DCD-8E96E425E93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3544373" y="4772803"/>
            <a:ext cx="2386947" cy="1109791"/>
          </a:xfrm>
        </p:spPr>
        <p:txBody>
          <a:bodyPr/>
          <a:lstStyle/>
          <a:p>
            <a:r>
              <a:rPr lang="en-US" altLang="zh-CN"/>
              <a:t>We have established robust ethical guidelines that inform our governance practices.</a:t>
            </a:r>
          </a:p>
        </p:txBody>
      </p:sp>
      <p:pic>
        <p:nvPicPr>
          <p:cNvPr id="20" name="Picture Placeholder 19" descr="Hands holding soil with a small green plant.">
            <a:extLst>
              <a:ext uri="{FF2B5EF4-FFF2-40B4-BE49-F238E27FC236}">
                <a16:creationId xmlns:a16="http://schemas.microsoft.com/office/drawing/2014/main" id="{42CE3F3C-D850-41FB-B043-825A86698A31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23080" y="2092306"/>
            <a:ext cx="1446212" cy="1446213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2CBD68E-8EB1-715E-F65F-190E93225B9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250057" y="3605138"/>
            <a:ext cx="2392258" cy="1099928"/>
          </a:xfrm>
        </p:spPr>
        <p:txBody>
          <a:bodyPr/>
          <a:lstStyle/>
          <a:p>
            <a:r>
              <a:rPr lang="en-US" altLang="zh-CN"/>
              <a:t>Sustainability Integration</a:t>
            </a:r>
            <a:endParaRPr lang="zh-CN" alt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AF7602-F406-E96C-D09A-B805EF31CF8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250057" y="4772803"/>
            <a:ext cx="2386947" cy="1109791"/>
          </a:xfrm>
        </p:spPr>
        <p:txBody>
          <a:bodyPr/>
          <a:lstStyle/>
          <a:p>
            <a:r>
              <a:rPr lang="en-US" altLang="zh-CN"/>
              <a:t>Sustainability is woven into our governance framework, supporting transparency and accountability.</a:t>
            </a:r>
            <a:endParaRPr lang="zh-CN" altLang="en-US"/>
          </a:p>
        </p:txBody>
      </p:sp>
      <p:pic>
        <p:nvPicPr>
          <p:cNvPr id="22" name="Picture Placeholder 21" descr="Man and woman at table with laptop">
            <a:extLst>
              <a:ext uri="{FF2B5EF4-FFF2-40B4-BE49-F238E27FC236}">
                <a16:creationId xmlns:a16="http://schemas.microsoft.com/office/drawing/2014/main" id="{96AC577D-E8FB-1BB2-D150-786AD92F9B0E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28764" y="2092306"/>
            <a:ext cx="1446212" cy="1446213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CF58A54-45E7-8041-DB32-AA613BC3E99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8955741" y="3605138"/>
            <a:ext cx="2392258" cy="1099928"/>
          </a:xfrm>
        </p:spPr>
        <p:txBody>
          <a:bodyPr/>
          <a:lstStyle/>
          <a:p>
            <a:r>
              <a:rPr lang="en-US" altLang="zh-CN"/>
              <a:t>Technology </a:t>
            </a:r>
          </a:p>
          <a:p>
            <a:r>
              <a:rPr lang="en-US" altLang="zh-CN"/>
              <a:t>Utilization</a:t>
            </a:r>
            <a:endParaRPr lang="zh-CN" alt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055E74E-B106-7FD9-450F-41ED14D2406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955741" y="4772803"/>
            <a:ext cx="2386947" cy="1109791"/>
          </a:xfrm>
        </p:spPr>
        <p:txBody>
          <a:bodyPr/>
          <a:lstStyle/>
          <a:p>
            <a:r>
              <a:rPr lang="en-US" altLang="zh-CN"/>
              <a:t>We leverage technologies such as AI and blockchain to enhance transparency and efficiency.</a:t>
            </a:r>
          </a:p>
        </p:txBody>
      </p:sp>
    </p:spTree>
    <p:extLst>
      <p:ext uri="{BB962C8B-B14F-4D97-AF65-F5344CB8AC3E}">
        <p14:creationId xmlns:p14="http://schemas.microsoft.com/office/powerpoint/2010/main" val="1770424699"/>
      </p:ext>
    </p:extLst>
  </p:cSld>
  <p:clrMapOvr>
    <a:masterClrMapping/>
  </p:clrMapOvr>
</p:sld>
</file>

<file path=ppt/slides/slide21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9E7463-3198-EE88-DE52-BAC2B7661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25622"/>
            <a:ext cx="5906997" cy="1928790"/>
          </a:xfrm>
        </p:spPr>
        <p:txBody>
          <a:bodyPr/>
          <a:lstStyle/>
          <a:p>
            <a:r>
              <a:rPr lang="en-US"/>
              <a:t>CSR Initiatives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D99338-95E2-64DA-CEF9-63BAD7A13C1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44001" y="2868150"/>
            <a:ext cx="5906996" cy="3157929"/>
          </a:xfrm>
        </p:spPr>
        <p:txBody>
          <a:bodyPr/>
          <a:lstStyle/>
          <a:p>
            <a:r>
              <a:rPr lang="en-US" altLang="zh-CN"/>
              <a:t>Our commitment to corporate social responsibility (CSR) is reflected in a range of initiatives that address environmental, social, and economic challenges, align our CSR goals with community needs and global sustainability standards.</a:t>
            </a:r>
          </a:p>
        </p:txBody>
      </p:sp>
      <p:pic>
        <p:nvPicPr>
          <p:cNvPr id="11" name="Picture Placeholder 10" descr="Two people engaged in conversation, one using a wheelchair.">
            <a:extLst>
              <a:ext uri="{FF2B5EF4-FFF2-40B4-BE49-F238E27FC236}">
                <a16:creationId xmlns:a16="http://schemas.microsoft.com/office/drawing/2014/main" id="{2C090841-DD22-F62B-EDCE-565E3DF7B9C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" r="41"/>
          <a:stretch/>
        </p:blipFill>
        <p:spPr>
          <a:xfrm>
            <a:off x="7300452" y="831918"/>
            <a:ext cx="4006875" cy="5194161"/>
          </a:xfrm>
        </p:spPr>
      </p:pic>
    </p:spTree>
    <p:extLst>
      <p:ext uri="{BB962C8B-B14F-4D97-AF65-F5344CB8AC3E}">
        <p14:creationId xmlns:p14="http://schemas.microsoft.com/office/powerpoint/2010/main" val="1128169801"/>
      </p:ext>
    </p:extLst>
  </p:cSld>
  <p:clrMapOvr>
    <a:masterClrMapping/>
  </p:clrMapOvr>
</p:sld>
</file>

<file path=ppt/slides/slide22.xml><?xml version="1.0" encoding="utf-8"?>
<p:sld xmlns:a16="http://schemas.microsoft.com/office/drawing/2014/main" xmlns:adec="http://schemas.microsoft.com/office/drawing/2017/decorative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B7BD93-A683-8329-EE7A-30862571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6" y="436418"/>
            <a:ext cx="5896338" cy="4512397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en-US" altLang="zh-CN"/>
              <a:t>Future Goals</a:t>
            </a:r>
            <a:endParaRPr lang="en-CN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D16F86-6C7C-399D-C4D1-699E2EDC111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7225" y="5152864"/>
            <a:ext cx="5889827" cy="1268718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altLang="zh-CN"/>
              <a:t>Short-term Goals &amp; Long-term Vision</a:t>
            </a:r>
          </a:p>
        </p:txBody>
      </p:sp>
      <p:pic>
        <p:nvPicPr>
          <p:cNvPr id="4" name="Picture Placeholder 3" descr="Person stepping in stairs">
            <a:extLst>
              <a:ext uri="{FF2B5EF4-FFF2-40B4-BE49-F238E27FC236}">
                <a16:creationId xmlns:a16="http://schemas.microsoft.com/office/drawing/2014/main" id="{6D573313-22C7-2B0C-5939-5BCB47E62D8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" b="20"/>
          <a:stretch/>
        </p:blipFill>
        <p:spPr>
          <a:xfrm>
            <a:off x="6883862" y="669510"/>
            <a:ext cx="3902491" cy="3902491"/>
          </a:xfrm>
          <a:blipFill rotWithShape="0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</p:pic>
      <p:pic>
        <p:nvPicPr>
          <p:cNvPr id="9" name="Picture Placeholder 8" descr="Person in the conference room">
            <a:extLst>
              <a:ext uri="{FF2B5EF4-FFF2-40B4-BE49-F238E27FC236}">
                <a16:creationId xmlns:a16="http://schemas.microsoft.com/office/drawing/2014/main" id="{2F77B77C-17EF-1F1F-607C-DF116160F25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" r="2"/>
          <a:stretch/>
        </p:blipFill>
        <p:spPr>
          <a:xfrm>
            <a:off x="9052312" y="2833425"/>
            <a:ext cx="3139688" cy="3872174"/>
          </a:xfrm>
          <a:blipFill rotWithShape="0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2689187513"/>
      </p:ext>
    </p:extLst>
  </p:cSld>
  <p:clrMapOvr>
    <a:masterClrMapping/>
  </p:clrMapOvr>
</p:sld>
</file>

<file path=ppt/slides/slide23.xml><?xml version="1.0" encoding="utf-8"?>
<p:sld xmlns:a16="http://schemas.microsoft.com/office/drawing/2014/main" xmlns:adec="http://schemas.microsoft.com/office/drawing/2017/decorative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DFCDD-F8AF-2581-733B-9BBCF17617E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/>
          <a:lstStyle/>
          <a:p>
            <a:r>
              <a:rPr lang="en-US"/>
              <a:t>Short-term Objectives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29B037D-CB4B-8291-9EA3-365DD04737F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1775855" y="2555875"/>
            <a:ext cx="538162" cy="471988"/>
          </a:xfrm>
        </p:spPr>
        <p:txBody>
          <a:bodyPr lIns="0" tIns="0" rIns="0" bIns="0"/>
          <a:lstStyle/>
          <a:p>
            <a:r>
              <a:rPr lang="en-US"/>
              <a:t>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BBEABA-0DCE-4B81-B9F7-4781C819587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9311" y="3605138"/>
            <a:ext cx="2392258" cy="1099928"/>
          </a:xfrm>
        </p:spPr>
        <p:txBody>
          <a:bodyPr/>
          <a:lstStyle/>
          <a:p>
            <a:r>
              <a:rPr lang="en-US" altLang="zh-CN"/>
              <a:t>Market Expansion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810CDA-9672-5A56-DF3B-01613825BE9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44000" y="4772803"/>
            <a:ext cx="2386947" cy="1109791"/>
          </a:xfrm>
        </p:spPr>
        <p:txBody>
          <a:bodyPr/>
          <a:lstStyle/>
          <a:p>
            <a:r>
              <a:rPr lang="en-US" altLang="zh-CN"/>
              <a:t>Target entering two new international markets within the next 12 months.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B72E724-44B2-C2C7-8089-3022B37DD396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4471925" y="2555875"/>
            <a:ext cx="538162" cy="471988"/>
          </a:xfrm>
        </p:spPr>
        <p:txBody>
          <a:bodyPr lIns="0" tIns="0" rIns="0" bIns="0"/>
          <a:lstStyle/>
          <a:p>
            <a:r>
              <a:rPr lang="en-US"/>
              <a:t>02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BBE2CE-45DF-4825-1BED-9BD012FAB24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544373" y="3605138"/>
            <a:ext cx="2392258" cy="1099928"/>
          </a:xfrm>
        </p:spPr>
        <p:txBody>
          <a:bodyPr/>
          <a:lstStyle/>
          <a:p>
            <a:r>
              <a:rPr lang="en-US" altLang="zh-CN"/>
              <a:t>Technological Advancement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4DB403A-8211-5863-05CC-BCECB025764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3544373" y="4772803"/>
            <a:ext cx="2386947" cy="1109791"/>
          </a:xfrm>
        </p:spPr>
        <p:txBody>
          <a:bodyPr/>
          <a:lstStyle/>
          <a:p>
            <a:r>
              <a:rPr lang="en-US" altLang="zh-CN"/>
              <a:t>Focus on integrating AI and ML to enhance operational efficiency and product offerings.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023E4B3-874C-5E65-A9D6-58E93EC97F8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177609" y="2555875"/>
            <a:ext cx="538162" cy="471988"/>
          </a:xfrm>
        </p:spPr>
        <p:txBody>
          <a:bodyPr lIns="0" tIns="0" rIns="0" bIns="0"/>
          <a:lstStyle/>
          <a:p>
            <a:r>
              <a:rPr lang="en-US"/>
              <a:t>03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7320B1-F51B-12F4-9F3A-39300376639E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250057" y="3605138"/>
            <a:ext cx="2392258" cy="1099928"/>
          </a:xfrm>
        </p:spPr>
        <p:txBody>
          <a:bodyPr/>
          <a:lstStyle/>
          <a:p>
            <a:r>
              <a:rPr lang="en-US" altLang="zh-CN"/>
              <a:t>Sustainability Initiatives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DEBE0E1-673B-CCFE-0CCB-D6914F86C55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250057" y="4772803"/>
            <a:ext cx="2386947" cy="1109791"/>
          </a:xfrm>
        </p:spPr>
        <p:txBody>
          <a:bodyPr/>
          <a:lstStyle/>
          <a:p>
            <a:r>
              <a:rPr lang="en-US" altLang="zh-CN"/>
              <a:t>Implement comprehensive sustainability practices across all operations.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B1A7610-8FEA-31DA-3DBC-B9A1BDE921F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9883293" y="2555875"/>
            <a:ext cx="538162" cy="471988"/>
          </a:xfrm>
        </p:spPr>
        <p:txBody>
          <a:bodyPr lIns="0" tIns="0" rIns="0" bIns="0"/>
          <a:lstStyle/>
          <a:p>
            <a:r>
              <a:rPr lang="en-US"/>
              <a:t>04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CE834F-6F71-52FE-7AAC-291620117EA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8955741" y="3605138"/>
            <a:ext cx="2392258" cy="1099928"/>
          </a:xfrm>
        </p:spPr>
        <p:txBody>
          <a:bodyPr/>
          <a:lstStyle/>
          <a:p>
            <a:r>
              <a:rPr lang="en-US" altLang="zh-CN"/>
              <a:t>Innovation Culture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9715309-A3C6-BDCC-65A3-9941C6962735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955741" y="4772803"/>
            <a:ext cx="2386947" cy="1109791"/>
          </a:xfrm>
        </p:spPr>
        <p:txBody>
          <a:bodyPr/>
          <a:lstStyle/>
          <a:p>
            <a:r>
              <a:rPr lang="en-US" altLang="zh-CN"/>
              <a:t>Cultivate a culture of innovation to support rapid development of new ideas.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99942"/>
      </p:ext>
    </p:extLst>
  </p:cSld>
  <p:clrMapOvr>
    <a:masterClrMapping/>
  </p:clrMapOvr>
</p:sld>
</file>

<file path=ppt/slides/slide24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215DBC-5D74-7158-E1CC-6D8A61C1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94314" cy="5194161"/>
          </a:xfrm>
        </p:spPr>
        <p:txBody>
          <a:bodyPr anchor="ctr">
            <a:normAutofit/>
          </a:bodyPr>
          <a:lstStyle/>
          <a:p>
            <a:r>
              <a:rPr lang="en-US"/>
              <a:t>Long-term Vision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0468BE-E9D1-11B5-98A6-AC6AC963C58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831918"/>
            <a:ext cx="6843732" cy="5194161"/>
          </a:xfrm>
        </p:spPr>
        <p:txBody>
          <a:bodyPr anchor="ctr">
            <a:normAutofit/>
          </a:bodyPr>
          <a:lstStyle/>
          <a:p>
            <a:r>
              <a:rPr lang="en-US" altLang="zh-CN"/>
              <a:t>Our long-term vision is to lead the industry through continuous innovation and exceptional value delivery. We aim to expand our impact by developing cutting-edge solutions for emerging challenges. By fostering a culture of excellence and collaboration, we strive for sustainable growth and success. Our commitment to meeting clients' evolving needs and staying ahead of trends drives our strategic planning and forward-thinking approach.</a:t>
            </a:r>
          </a:p>
        </p:txBody>
      </p:sp>
    </p:spTree>
    <p:extLst>
      <p:ext uri="{BB962C8B-B14F-4D97-AF65-F5344CB8AC3E}">
        <p14:creationId xmlns:p14="http://schemas.microsoft.com/office/powerpoint/2010/main" val="1200752104"/>
      </p:ext>
    </p:extLst>
  </p:cSld>
  <p:clrMapOvr>
    <a:masterClrMapping/>
  </p:clrMapOvr>
</p:sld>
</file>

<file path=ppt/slides/slide25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EED647-84CF-1A16-4D69-1DA7D6922B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31476" y="1153634"/>
            <a:ext cx="5184248" cy="4550732"/>
          </a:xfrm>
        </p:spPr>
        <p:txBody>
          <a:bodyPr/>
          <a:lstStyle/>
          <a:p>
            <a:r>
              <a:rPr lang="en-US" altLang="zh-CN"/>
              <a:t>Thank you</a:t>
            </a:r>
            <a:endParaRPr lang="en-US"/>
          </a:p>
        </p:txBody>
      </p:sp>
      <p:pic>
        <p:nvPicPr>
          <p:cNvPr id="5" name="Picture Placeholder 4" descr="Modern glass building in black and white.">
            <a:extLst>
              <a:ext uri="{FF2B5EF4-FFF2-40B4-BE49-F238E27FC236}">
                <a16:creationId xmlns:a16="http://schemas.microsoft.com/office/drawing/2014/main" id="{73988C3C-9CF5-8861-742A-E259DD36B96A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" r="30"/>
          <a:stretch/>
        </p:blipFill>
        <p:spPr>
          <a:xfrm>
            <a:off x="0" y="0"/>
            <a:ext cx="6256866" cy="6858000"/>
          </a:xfrm>
        </p:spPr>
      </p:pic>
    </p:spTree>
    <p:extLst>
      <p:ext uri="{BB962C8B-B14F-4D97-AF65-F5344CB8AC3E}">
        <p14:creationId xmlns:p14="http://schemas.microsoft.com/office/powerpoint/2010/main" val="518133250"/>
      </p:ext>
    </p:extLst>
  </p:cSld>
  <p:clrMapOvr>
    <a:masterClrMapping/>
  </p:clrMapOvr>
</p:sld>
</file>

<file path=ppt/slides/slide3.xml><?xml version="1.0" encoding="utf-8"?>
<p:sld xmlns:a16="http://schemas.microsoft.com/office/drawing/2014/main" xmlns:adec="http://schemas.microsoft.com/office/drawing/2017/decorative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D01D9-F9C7-E915-1F36-DA213ADDE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6" y="436418"/>
            <a:ext cx="5896338" cy="4512397"/>
          </a:xfrm>
        </p:spPr>
        <p:txBody>
          <a:bodyPr/>
          <a:lstStyle/>
          <a:p>
            <a:r>
              <a:rPr lang="en-US" altLang="zh-CN" noProof="0"/>
              <a:t>Company History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6ABDF-735A-CC28-2800-950147010B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7225" y="5152864"/>
            <a:ext cx="5889827" cy="1268718"/>
          </a:xfrm>
        </p:spPr>
        <p:txBody>
          <a:bodyPr/>
          <a:lstStyle/>
          <a:p>
            <a:r>
              <a:rPr lang="en-US" altLang="zh-CN"/>
              <a:t>About us: Foundation, Milestones, and Growth</a:t>
            </a:r>
          </a:p>
        </p:txBody>
      </p:sp>
      <p:pic>
        <p:nvPicPr>
          <p:cNvPr id="22" name="Picture Placeholder 3" descr="Woman in apron standing at entrance">
            <a:extLst>
              <a:ext uri="{FF2B5EF4-FFF2-40B4-BE49-F238E27FC236}">
                <a16:creationId xmlns:a16="http://schemas.microsoft.com/office/drawing/2014/main" id="{95E77616-8265-FD0E-D5CE-E8699923AA5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" b="20"/>
          <a:stretch/>
        </p:blipFill>
        <p:spPr>
          <a:xfrm>
            <a:off x="6883862" y="669510"/>
            <a:ext cx="3902491" cy="3902491"/>
          </a:xfrm>
          <a:blipFill dpi="0" rotWithShape="0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</p:pic>
      <p:pic>
        <p:nvPicPr>
          <p:cNvPr id="23" name="Picture Placeholder 7" descr="Man in apron sitting by door">
            <a:extLst>
              <a:ext uri="{FF2B5EF4-FFF2-40B4-BE49-F238E27FC236}">
                <a16:creationId xmlns:a16="http://schemas.microsoft.com/office/drawing/2014/main" id="{9C933B3D-2DD0-8A0F-0AAC-8964BED759C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" r="2"/>
          <a:stretch/>
        </p:blipFill>
        <p:spPr>
          <a:xfrm>
            <a:off x="9052312" y="2833425"/>
            <a:ext cx="3139688" cy="3872174"/>
          </a:xfrm>
          <a:blipFill dpi="0" rotWithShape="0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4027966762"/>
      </p:ext>
    </p:extLst>
  </p:cSld>
  <p:clrMapOvr>
    <a:masterClrMapping/>
  </p:clrMapOvr>
</p:sld>
</file>

<file path=ppt/slides/slide4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DF1BCE5-CF45-9BCE-9905-8E376F7BC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6241267" cy="1928214"/>
          </a:xfrm>
        </p:spPr>
        <p:txBody>
          <a:bodyPr/>
          <a:lstStyle/>
          <a:p>
            <a:r>
              <a:rPr lang="en-US"/>
              <a:t>Foundation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10CF5C-547D-33A5-D727-42704181C6C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44000" y="2868150"/>
            <a:ext cx="6241267" cy="3157929"/>
          </a:xfrm>
        </p:spPr>
        <p:txBody>
          <a:bodyPr lIns="0" tIns="0" rIns="0" bIns="0">
            <a:normAutofit/>
          </a:bodyPr>
          <a:lstStyle/>
          <a:p>
            <a:r>
              <a:rPr lang="en-US"/>
              <a:t>Our company was founded in 2001 with a vision to innovate and provide groundbreaking solutions in the tech industry. The founders, inspired by the rapid advancements in technology, envisioned a company that would not only participate in the tech revolution but lead it. This vision laid the foundation for what has become a leading organization in our field. Over the years, our commitment to innovation and quality has driven our growth and solidified our position as a trusted leader in technology solutions.</a:t>
            </a:r>
          </a:p>
        </p:txBody>
      </p:sp>
      <p:pic>
        <p:nvPicPr>
          <p:cNvPr id="16" name="Picture Placeholder 15" descr="Low angle shot of three modern glass skyscrapers.">
            <a:extLst>
              <a:ext uri="{FF2B5EF4-FFF2-40B4-BE49-F238E27FC236}">
                <a16:creationId xmlns:a16="http://schemas.microsoft.com/office/drawing/2014/main" id="{B147720E-1C98-6E44-850F-81313654BE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" r="48"/>
          <a:stretch/>
        </p:blipFill>
        <p:spPr>
          <a:xfrm>
            <a:off x="7357442" y="831919"/>
            <a:ext cx="3949885" cy="5194161"/>
          </a:xfrm>
        </p:spPr>
      </p:pic>
    </p:spTree>
    <p:extLst>
      <p:ext uri="{BB962C8B-B14F-4D97-AF65-F5344CB8AC3E}">
        <p14:creationId xmlns:p14="http://schemas.microsoft.com/office/powerpoint/2010/main" val="2916542775"/>
      </p:ext>
    </p:extLst>
  </p:cSld>
  <p:clrMapOvr>
    <a:masterClrMapping/>
  </p:clrMapOvr>
</p:sld>
</file>

<file path=ppt/slides/slide5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C3972-BC8F-F375-56E2-B67335652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/>
          <a:lstStyle/>
          <a:p>
            <a:r>
              <a:rPr lang="en-US"/>
              <a:t>Milestones</a:t>
            </a:r>
          </a:p>
        </p:txBody>
      </p:sp>
      <p:pic>
        <p:nvPicPr>
          <p:cNvPr id="16" name="Picture Placeholder 15" descr="A smiling women is clapping.">
            <a:extLst>
              <a:ext uri="{FF2B5EF4-FFF2-40B4-BE49-F238E27FC236}">
                <a16:creationId xmlns:a16="http://schemas.microsoft.com/office/drawing/2014/main" id="{6A417A10-06F3-3F85-A1E4-5C6479C0A2BE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968" y="2134688"/>
            <a:ext cx="1446212" cy="144621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CCB629-0F93-E5A7-38FE-6B5FDE6302B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290761" y="2128094"/>
            <a:ext cx="3663194" cy="607321"/>
          </a:xfrm>
        </p:spPr>
        <p:txBody>
          <a:bodyPr/>
          <a:lstStyle/>
          <a:p>
            <a:r>
              <a:rPr lang="en-US" altLang="zh-CN"/>
              <a:t>Initial Public Offering (IPO)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DB2820-E2FD-9F50-647C-7211DCB31D2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290762" y="2832099"/>
            <a:ext cx="3663194" cy="894123"/>
          </a:xfrm>
        </p:spPr>
        <p:txBody>
          <a:bodyPr/>
          <a:lstStyle/>
          <a:p>
            <a:r>
              <a:rPr lang="en-US" altLang="zh-CN"/>
              <a:t>In 2005, our company went public, marking a significant milestone in our growth trajectory.</a:t>
            </a:r>
            <a:endParaRPr lang="zh-CN" altLang="en-US"/>
          </a:p>
        </p:txBody>
      </p:sp>
      <p:pic>
        <p:nvPicPr>
          <p:cNvPr id="20" name="Picture Placeholder 19" descr="Two people reviewing and discussing sticky notes on a wall.">
            <a:extLst>
              <a:ext uri="{FF2B5EF4-FFF2-40B4-BE49-F238E27FC236}">
                <a16:creationId xmlns:a16="http://schemas.microsoft.com/office/drawing/2014/main" id="{35FB5F0C-8EDD-FB15-D7B0-D69297F2C00A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968" y="3981726"/>
            <a:ext cx="1446212" cy="1446213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B89C80-5FF2-3C64-2064-2252C02D74D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290761" y="3830353"/>
            <a:ext cx="3663194" cy="607321"/>
          </a:xfrm>
        </p:spPr>
        <p:txBody>
          <a:bodyPr/>
          <a:lstStyle/>
          <a:p>
            <a:r>
              <a:rPr lang="en-US" altLang="zh-CN"/>
              <a:t>Strategic Partnerships</a:t>
            </a:r>
            <a:endParaRPr lang="zh-CN" alt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34057D-388F-B462-D877-CB78DE9BB07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290762" y="4533817"/>
            <a:ext cx="3663194" cy="894123"/>
          </a:xfrm>
        </p:spPr>
        <p:txBody>
          <a:bodyPr/>
          <a:lstStyle/>
          <a:p>
            <a:r>
              <a:rPr lang="en-US" altLang="zh-CN"/>
              <a:t>In 2010, we formed key strategic partnerships that enhanced our market presence and broadened our technological capabilities. </a:t>
            </a:r>
          </a:p>
          <a:p>
            <a:endParaRPr lang="en-US"/>
          </a:p>
        </p:txBody>
      </p:sp>
      <p:pic>
        <p:nvPicPr>
          <p:cNvPr id="18" name="Picture Placeholder 17" descr="People collaborating and working in an office.">
            <a:extLst>
              <a:ext uri="{FF2B5EF4-FFF2-40B4-BE49-F238E27FC236}">
                <a16:creationId xmlns:a16="http://schemas.microsoft.com/office/drawing/2014/main" id="{89C4069A-B586-597F-749A-2BEE850C2566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95673" y="2134688"/>
            <a:ext cx="1446212" cy="1446213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08F3C9-944A-F895-9B28-4306D2F1FE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72639" y="2128094"/>
            <a:ext cx="3663194" cy="607321"/>
          </a:xfrm>
        </p:spPr>
        <p:txBody>
          <a:bodyPr/>
          <a:lstStyle/>
          <a:p>
            <a:r>
              <a:rPr lang="en-US" altLang="zh-CN"/>
              <a:t>International Expansion</a:t>
            </a:r>
            <a:endParaRPr lang="zh-CN" alt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C54AA1-88E5-DDA0-BA64-381B1600D9E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72639" y="2832099"/>
            <a:ext cx="3663194" cy="894123"/>
          </a:xfrm>
        </p:spPr>
        <p:txBody>
          <a:bodyPr/>
          <a:lstStyle/>
          <a:p>
            <a:r>
              <a:rPr lang="en-US" altLang="zh-CN"/>
              <a:t>By 2015, our company had established a global footprint, opening offices in major markets around the world.</a:t>
            </a:r>
          </a:p>
        </p:txBody>
      </p:sp>
      <p:pic>
        <p:nvPicPr>
          <p:cNvPr id="22" name="Picture Placeholder 21" descr="A smiling man is typing on the computer.">
            <a:extLst>
              <a:ext uri="{FF2B5EF4-FFF2-40B4-BE49-F238E27FC236}">
                <a16:creationId xmlns:a16="http://schemas.microsoft.com/office/drawing/2014/main" id="{7E9FA5FD-175A-841D-F059-B06414FDE8A4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95673" y="3981726"/>
            <a:ext cx="1446212" cy="1446213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0B24529-D8BE-FB30-F6FE-FE80689641C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872639" y="3830353"/>
            <a:ext cx="3663194" cy="607321"/>
          </a:xfrm>
        </p:spPr>
        <p:txBody>
          <a:bodyPr/>
          <a:lstStyle/>
          <a:p>
            <a:r>
              <a:rPr lang="en-US" altLang="zh-CN"/>
              <a:t>Product Innovation</a:t>
            </a:r>
            <a:endParaRPr lang="zh-CN" alt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1BF6CFF-9714-865F-E266-291500D60F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872639" y="4533817"/>
            <a:ext cx="3663194" cy="894123"/>
          </a:xfrm>
        </p:spPr>
        <p:txBody>
          <a:bodyPr/>
          <a:lstStyle/>
          <a:p>
            <a:r>
              <a:rPr lang="en-US" altLang="zh-CN"/>
              <a:t>In 2018, we launched our flagship product, which revolutionized the industry and set new standards for quality and performance.</a:t>
            </a:r>
          </a:p>
        </p:txBody>
      </p:sp>
    </p:spTree>
    <p:extLst>
      <p:ext uri="{BB962C8B-B14F-4D97-AF65-F5344CB8AC3E}">
        <p14:creationId xmlns:p14="http://schemas.microsoft.com/office/powerpoint/2010/main" val="3785386419"/>
      </p:ext>
    </p:extLst>
  </p:cSld>
  <p:clrMapOvr>
    <a:masterClrMapping/>
  </p:clrMapOvr>
</p:sld>
</file>

<file path=ppt/slides/slide6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0E0C7-3A80-5387-ADF8-40B3DF7E8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/>
          <a:lstStyle/>
          <a:p>
            <a:r>
              <a:rPr lang="en-US"/>
              <a:t>Company Growth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C84E8-BACD-FBE6-C56A-B8B552B5C5B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738206" y="2065422"/>
            <a:ext cx="3914265" cy="515847"/>
          </a:xfrm>
        </p:spPr>
        <p:txBody>
          <a:bodyPr/>
          <a:lstStyle/>
          <a:p>
            <a:r>
              <a:rPr lang="en-US" altLang="zh-CN"/>
              <a:t>Early Funding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546DB-CA6C-E612-08C2-89B8638C829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738206" y="2705744"/>
            <a:ext cx="3914265" cy="1254664"/>
          </a:xfrm>
        </p:spPr>
        <p:txBody>
          <a:bodyPr/>
          <a:lstStyle/>
          <a:p>
            <a:r>
              <a:rPr lang="en-US" altLang="zh-CN"/>
              <a:t>Initial funding was crucial, fueling growth, R&amp;D investments, and enabling innovation </a:t>
            </a:r>
          </a:p>
          <a:p>
            <a:r>
              <a:rPr lang="en-US" altLang="zh-CN"/>
              <a:t>and market expansion.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330C09-CC0E-1243-8359-70DF63D24E5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738206" y="4088710"/>
            <a:ext cx="3914265" cy="515847"/>
          </a:xfrm>
        </p:spPr>
        <p:txBody>
          <a:bodyPr/>
          <a:lstStyle/>
          <a:p>
            <a:r>
              <a:rPr lang="en-US" altLang="zh-CN"/>
              <a:t>Strategic Acquisitions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EF5885-A010-6AC0-50BD-EB95048A01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738206" y="4725213"/>
            <a:ext cx="3914265" cy="1254664"/>
          </a:xfrm>
        </p:spPr>
        <p:txBody>
          <a:bodyPr/>
          <a:lstStyle/>
          <a:p>
            <a:r>
              <a:rPr lang="en-US"/>
              <a:t>Strategic acquisitions boost capabilities, broaden products, and propel growth </a:t>
            </a:r>
          </a:p>
          <a:p>
            <a:r>
              <a:rPr lang="en-US"/>
              <a:t>and market dominance.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BA21DF-28FF-8FFE-C51B-4D6D19EE63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511651" y="2065422"/>
            <a:ext cx="3914265" cy="515847"/>
          </a:xfrm>
        </p:spPr>
        <p:txBody>
          <a:bodyPr/>
          <a:lstStyle/>
          <a:p>
            <a:r>
              <a:rPr lang="en-US" altLang="zh-CN"/>
              <a:t>Business Model Pivot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348E58-CD9C-672E-4F3B-BE0DDC7C1D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511651" y="2705744"/>
            <a:ext cx="3914265" cy="1254664"/>
          </a:xfrm>
        </p:spPr>
        <p:txBody>
          <a:bodyPr/>
          <a:lstStyle/>
          <a:p>
            <a:r>
              <a:rPr lang="en-US" altLang="zh-CN"/>
              <a:t>In 2010, we adapted our business model for market changes, boosting customer satisfaction and competitiveness.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7EB481-D1FA-3D28-9949-AF57E1382C7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511651" y="4088710"/>
            <a:ext cx="3914265" cy="515847"/>
          </a:xfrm>
        </p:spPr>
        <p:txBody>
          <a:bodyPr/>
          <a:lstStyle/>
          <a:p>
            <a:r>
              <a:rPr lang="en-US" altLang="zh-CN"/>
              <a:t>Target Market Focus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E3B6AA4-603E-2BD4-C9B7-1AF155EB06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11651" y="4725213"/>
            <a:ext cx="3914265" cy="1254664"/>
          </a:xfrm>
        </p:spPr>
        <p:txBody>
          <a:bodyPr/>
          <a:lstStyle/>
          <a:p>
            <a:r>
              <a:rPr lang="en-US"/>
              <a:t>Focusing on specific markets lets us tailor products for unique needs, </a:t>
            </a:r>
          </a:p>
          <a:p>
            <a:r>
              <a:rPr lang="en-US"/>
              <a:t>increasing satisfaction and loyalty.</a:t>
            </a:r>
          </a:p>
        </p:txBody>
      </p:sp>
    </p:spTree>
    <p:extLst>
      <p:ext uri="{BB962C8B-B14F-4D97-AF65-F5344CB8AC3E}">
        <p14:creationId xmlns:p14="http://schemas.microsoft.com/office/powerpoint/2010/main" val="3757126260"/>
      </p:ext>
    </p:extLst>
  </p:cSld>
  <p:clrMapOvr>
    <a:masterClrMapping/>
  </p:clrMapOvr>
</p:sld>
</file>

<file path=ppt/slides/slide7.xml><?xml version="1.0" encoding="utf-8"?>
<p:sld xmlns:a16="http://schemas.microsoft.com/office/drawing/2014/main" xmlns:adec="http://schemas.microsoft.com/office/drawing/2017/decorative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89980E-2D9C-FF2D-D108-59614A212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6" y="436418"/>
            <a:ext cx="5896338" cy="4512397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en-US" altLang="zh-CN"/>
              <a:t>Mission </a:t>
            </a:r>
            <a:br>
              <a:rPr lang="en-US" altLang="zh-CN"/>
            </a:br>
            <a:r>
              <a:rPr lang="en-US" altLang="zh-CN"/>
              <a:t>and Vision</a:t>
            </a:r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4938EA-5E81-6F4B-AD8A-91D414FD10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7225" y="5152864"/>
            <a:ext cx="5889827" cy="1268718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altLang="zh-CN"/>
              <a:t>What we are and what we do</a:t>
            </a:r>
          </a:p>
        </p:txBody>
      </p:sp>
      <p:pic>
        <p:nvPicPr>
          <p:cNvPr id="4" name="Picture Placeholder 3" descr="High-five in a workspace.">
            <a:extLst>
              <a:ext uri="{FF2B5EF4-FFF2-40B4-BE49-F238E27FC236}">
                <a16:creationId xmlns:a16="http://schemas.microsoft.com/office/drawing/2014/main" id="{7A1F2087-E6D4-5E3B-784F-100A98C2936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" b="20"/>
          <a:stretch/>
        </p:blipFill>
        <p:spPr>
          <a:xfrm>
            <a:off x="6883862" y="669510"/>
            <a:ext cx="3902491" cy="3902491"/>
          </a:xfrm>
          <a:blipFill dpi="0" rotWithShape="0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</p:pic>
      <p:pic>
        <p:nvPicPr>
          <p:cNvPr id="9" name="Picture Placeholder 8" descr="Woman with crossed arms.">
            <a:extLst>
              <a:ext uri="{FF2B5EF4-FFF2-40B4-BE49-F238E27FC236}">
                <a16:creationId xmlns:a16="http://schemas.microsoft.com/office/drawing/2014/main" id="{5A28BD0B-0D05-3D24-BC22-A913C4E115C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" r="2"/>
          <a:stretch/>
        </p:blipFill>
        <p:spPr>
          <a:xfrm>
            <a:off x="9052312" y="2833425"/>
            <a:ext cx="3139688" cy="3872174"/>
          </a:xfrm>
          <a:blipFill dpi="0" rotWithShape="0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3186474263"/>
      </p:ext>
    </p:extLst>
  </p:cSld>
  <p:clrMapOvr>
    <a:masterClrMapping/>
  </p:clrMapOvr>
</p:sld>
</file>

<file path=ppt/slides/slide8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296E95-9B0C-4EC1-9980-C3F4F6A53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6135624" cy="1928791"/>
          </a:xfrm>
        </p:spPr>
        <p:txBody>
          <a:bodyPr/>
          <a:lstStyle/>
          <a:p>
            <a:r>
              <a:rPr lang="en-US"/>
              <a:t>Mission Statement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B56FB-552F-5A4B-085F-DC35C50D474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44000" y="2868150"/>
            <a:ext cx="6241267" cy="3157929"/>
          </a:xfrm>
        </p:spPr>
        <p:txBody>
          <a:bodyPr lIns="0" tIns="0" rIns="0" bIns="0">
            <a:noAutofit/>
          </a:bodyPr>
          <a:lstStyle/>
          <a:p>
            <a:r>
              <a:rPr lang="en-US" altLang="zh-CN"/>
              <a:t>Our mission is to harness cutting-edge technology to create innovative solutions that empower businesses and individuals. We are committed to excellence, quality, and delivering value to our stakeholders.</a:t>
            </a:r>
          </a:p>
        </p:txBody>
      </p:sp>
      <p:pic>
        <p:nvPicPr>
          <p:cNvPr id="14" name="Picture Placeholder 13" descr="Two people collaborating at a computer.">
            <a:extLst>
              <a:ext uri="{FF2B5EF4-FFF2-40B4-BE49-F238E27FC236}">
                <a16:creationId xmlns:a16="http://schemas.microsoft.com/office/drawing/2014/main" id="{4A5C565C-5FD3-821D-1BF8-583E98BD976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" r="41"/>
          <a:stretch/>
        </p:blipFill>
        <p:spPr>
          <a:xfrm>
            <a:off x="7300452" y="831918"/>
            <a:ext cx="4006875" cy="5194161"/>
          </a:xfrm>
        </p:spPr>
      </p:pic>
    </p:spTree>
    <p:extLst>
      <p:ext uri="{BB962C8B-B14F-4D97-AF65-F5344CB8AC3E}">
        <p14:creationId xmlns:p14="http://schemas.microsoft.com/office/powerpoint/2010/main" val="2859168847"/>
      </p:ext>
    </p:extLst>
  </p:cSld>
  <p:clrMapOvr>
    <a:masterClrMapping/>
  </p:clrMapOvr>
</p:sld>
</file>

<file path=ppt/slides/slide9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16FD9-165B-7011-3424-9AD1D0BFF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/>
          <a:lstStyle/>
          <a:p>
            <a:r>
              <a:rPr lang="en-US"/>
              <a:t>Vision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3C5F-C72F-D73B-0AB4-6DADC99089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738206" y="2065422"/>
            <a:ext cx="3914265" cy="515847"/>
          </a:xfrm>
        </p:spPr>
        <p:txBody>
          <a:bodyPr/>
          <a:lstStyle/>
          <a:p>
            <a:r>
              <a:rPr lang="en-US" altLang="zh-CN"/>
              <a:t>Sustainability and Impact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9563B7-F46F-DCD9-7049-F6AACE1376E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738206" y="2705744"/>
            <a:ext cx="3914265" cy="1254664"/>
          </a:xfrm>
        </p:spPr>
        <p:txBody>
          <a:bodyPr/>
          <a:lstStyle/>
          <a:p>
            <a:pPr lvl="0"/>
            <a:r>
              <a:rPr lang="en-US" altLang="zh-CN"/>
              <a:t>We envision a future where our solutions contribute to sustainable development. Our commitment to environmental and social responsibility is integrated into </a:t>
            </a:r>
          </a:p>
          <a:p>
            <a:pPr lvl="0"/>
            <a:r>
              <a:rPr lang="en-US" altLang="zh-CN"/>
              <a:t>our long-term strategic plans.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3EDA5F-7B7A-A004-46A2-4E5142243E8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738206" y="4088710"/>
            <a:ext cx="3914265" cy="515847"/>
          </a:xfrm>
        </p:spPr>
        <p:txBody>
          <a:bodyPr/>
          <a:lstStyle/>
          <a:p>
            <a:r>
              <a:rPr lang="en-US" altLang="zh-CN"/>
              <a:t>Global Presence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A80904-1ABD-3AA9-07B2-DCFBEEE0385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738206" y="4725213"/>
            <a:ext cx="3914265" cy="1254664"/>
          </a:xfrm>
        </p:spPr>
        <p:txBody>
          <a:bodyPr/>
          <a:lstStyle/>
          <a:p>
            <a:r>
              <a:rPr lang="en-US" altLang="zh-CN"/>
              <a:t>Expanding our global footprint is a key component of our vision. We aim to serve diverse markets and leverage local insights to tailor our offerings, fostering inclusive growth.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CDB151-7166-0C7D-60DE-4D21F6A0A71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511651" y="2065422"/>
            <a:ext cx="3914265" cy="515847"/>
          </a:xfrm>
        </p:spPr>
        <p:txBody>
          <a:bodyPr/>
          <a:lstStyle/>
          <a:p>
            <a:r>
              <a:rPr lang="en-US" altLang="zh-CN"/>
              <a:t>Future-oriented Goals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02BDF7-4AF6-F187-ABF1-23B2528ED97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511651" y="2705744"/>
            <a:ext cx="3914265" cy="1254664"/>
          </a:xfrm>
        </p:spPr>
        <p:txBody>
          <a:bodyPr lIns="0" tIns="0" rIns="0" bIns="0"/>
          <a:lstStyle/>
          <a:p>
            <a:r>
              <a:rPr lang="en-US" altLang="zh-CN"/>
              <a:t>Our vision encapsulates our aspirations to be a leader in technology innovation. We aim to set benchmarks in quality, innovation, and customer satisfaction over the next decade, driving transformation across industries.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1EE28-64A8-BD4D-D184-AC038F18C6C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511651" y="4088710"/>
            <a:ext cx="3914265" cy="515847"/>
          </a:xfrm>
        </p:spPr>
        <p:txBody>
          <a:bodyPr/>
          <a:lstStyle/>
          <a:p>
            <a:r>
              <a:rPr lang="en-US" altLang="zh-CN"/>
              <a:t>Technological Leadership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AED071-DA08-CA75-D468-010AAEB3E26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11651" y="4725213"/>
            <a:ext cx="3914265" cy="1254664"/>
          </a:xfrm>
        </p:spPr>
        <p:txBody>
          <a:bodyPr/>
          <a:lstStyle/>
          <a:p>
            <a:r>
              <a:rPr lang="en-US" altLang="zh-CN"/>
              <a:t>We strive to be at the forefront of technological advancements, pioneering new paths in the tech industry. Our focus on research and development is critical to maintaining our leadership position.</a:t>
            </a:r>
          </a:p>
        </p:txBody>
      </p:sp>
    </p:spTree>
    <p:extLst>
      <p:ext uri="{BB962C8B-B14F-4D97-AF65-F5344CB8AC3E}">
        <p14:creationId xmlns:p14="http://schemas.microsoft.com/office/powerpoint/2010/main" val="35393876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HEME" val="template.pptx"/>
</p:tagLst>
</file>

<file path=ppt/theme/theme1.xml><?xml version="1.0" encoding="utf-8"?>
<a:theme xmlns:a="http://schemas.openxmlformats.org/drawingml/2006/main" name="Custom">
  <a:themeElements>
    <a:clrScheme name="黄色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company overview001">
      <a:majorFont>
        <a:latin typeface="Franklin Gothic Heavy"/>
        <a:ea typeface=""/>
        <a:cs typeface=""/>
      </a:majorFont>
      <a:minorFont>
        <a:latin typeface="Arial"/>
        <a:ea typeface="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PLUS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867FBBEFD40724CA20725D6B3094130" ma:contentTypeVersion="14" ma:contentTypeDescription="Create a new document." ma:contentTypeScope="" ma:versionID="b563ecc397a77cd5d82b22a852f9d63c">
  <xsd:schema xmlns:xsd="http://www.w3.org/2001/XMLSchema" xmlns:xs="http://www.w3.org/2001/XMLSchema" xmlns:p="http://schemas.microsoft.com/office/2006/metadata/properties" xmlns:ns1="http://schemas.microsoft.com/sharepoint/v3" xmlns:ns2="21705155-b4ce-4c69-95dc-4fd6cb8c5571" xmlns:ns3="38de0ec0-4312-429b-9ba4-a6f7899b86f2" targetNamespace="http://schemas.microsoft.com/office/2006/metadata/properties" ma:root="true" ma:fieldsID="514fef1a96c1431b584933149cb0dc9f" ns1:_="" ns2:_="" ns3:_="">
    <xsd:import namespace="http://schemas.microsoft.com/sharepoint/v3"/>
    <xsd:import namespace="21705155-b4ce-4c69-95dc-4fd6cb8c5571"/>
    <xsd:import namespace="38de0ec0-4312-429b-9ba4-a6f7899b86f2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BillingMetadata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705155-b4ce-4c69-95dc-4fd6cb8c5571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BillingMetadata" ma:index="19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de0ec0-4312-429b-9ba4-a6f7899b86f2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61ef2866-7176-4fd6-ae15-58358271bbbc}" ma:internalName="TaxCatchAll" ma:showField="CatchAllData" ma:web="38de0ec0-4312-429b-9ba4-a6f7899b86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TaxCatchAll xmlns="38de0ec0-4312-429b-9ba4-a6f7899b86f2" xsi:nil="true"/>
    <_ip_UnifiedCompliancePolicyProperties xmlns="http://schemas.microsoft.com/sharepoint/v3" xsi:nil="true"/>
    <lcf76f155ced4ddcb4097134ff3c332f xmlns="21705155-b4ce-4c69-95dc-4fd6cb8c557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D44FAE9-C7DC-48CA-9BFD-B49E0265CE9F}"/>
</file>

<file path=customXml/itemProps2.xml><?xml version="1.0" encoding="utf-8"?>
<ds:datastoreItem xmlns:ds="http://schemas.openxmlformats.org/officeDocument/2006/customXml" ds:itemID="{48D92EA7-0D9D-4DD7-ACED-749A5B292D4A}"/>
</file>

<file path=customXml/itemProps3.xml><?xml version="1.0" encoding="utf-8"?>
<ds:datastoreItem xmlns:ds="http://schemas.openxmlformats.org/officeDocument/2006/customXml" ds:itemID="{0104F9B3-91A5-4375-A792-D38A13F21997}"/>
</file>

<file path=docMetadata/LabelInfo.xml><?xml version="1.0" encoding="utf-8"?>
<clbl:labelList xmlns:clbl="http://schemas.microsoft.com/office/2020/mipLabelMetadata"/>
</file>

<file path=docProps/app.xml><?xml version="1.0" encoding="utf-8"?>
<ap:Properties xmlns:vt="http://schemas.openxmlformats.org/officeDocument/2006/docPropsVTypes" xmlns:ap="http://schemas.openxmlformats.org/officeDocument/2006/extended-properties">
  <ap:TotalTime>0</ap:TotalTime>
  <ap:Words>1167</ap:Words>
  <ap:Application>Microsoft Office PowerPoint</ap:Application>
  <ap:PresentationFormat>Widescreen</ap:PresentationFormat>
  <ap:Paragraphs>134</ap:Paragraphs>
  <ap:Slides>25</ap:Slides>
  <ap:Notes>5</ap:Notes>
  <ap:HiddenSlides>0</ap:HiddenSlides>
  <ap:MMClips>0</ap:MMClips>
  <ap:ScaleCrop>false</ap:ScaleCrop>
  <ap: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ap:HeadingPairs>
  <ap:TitlesOfParts>
    <vt:vector baseType="lpstr" size="29">
      <vt:lpstr>Aptos</vt:lpstr>
      <vt:lpstr>Arial</vt:lpstr>
      <vt:lpstr>Franklin Gothic Heavy</vt:lpstr>
      <vt:lpstr>Custom</vt:lpstr>
      <vt:lpstr>Company Overview</vt:lpstr>
      <vt:lpstr>Agenda</vt:lpstr>
      <vt:lpstr>Company History</vt:lpstr>
      <vt:lpstr>Foundation</vt:lpstr>
      <vt:lpstr>Milestones</vt:lpstr>
      <vt:lpstr>Company Growth</vt:lpstr>
      <vt:lpstr>Mission  and Vision</vt:lpstr>
      <vt:lpstr>Mission Statement</vt:lpstr>
      <vt:lpstr>Vision Statement</vt:lpstr>
      <vt:lpstr>Core  Values</vt:lpstr>
      <vt:lpstr>Value Statement</vt:lpstr>
      <vt:lpstr>Cultural Integration</vt:lpstr>
      <vt:lpstr>Business Model</vt:lpstr>
      <vt:lpstr>Comprehensive Revenue Streams</vt:lpstr>
      <vt:lpstr>Operational Strategy</vt:lpstr>
      <vt:lpstr>Market  Position</vt:lpstr>
      <vt:lpstr>Industry Overview</vt:lpstr>
      <vt:lpstr>Competitive Edge</vt:lpstr>
      <vt:lpstr>Governance and CSR</vt:lpstr>
      <vt:lpstr>Corporate Governance</vt:lpstr>
      <vt:lpstr>CSR Initiatives</vt:lpstr>
      <vt:lpstr>Future Goals</vt:lpstr>
      <vt:lpstr>Short-term Objectives</vt:lpstr>
      <vt:lpstr>Long-term Vision</vt:lpstr>
      <vt:lpstr>Thank you</vt:lpstr>
    </vt:vector>
  </ap:TitlesOfParts>
  <ap:LinksUpToDate>false</ap:LinksUpToDate>
  <ap:SharedDoc>false</ap:SharedDoc>
  <ap:HyperlinksChanged>false</ap:HyperlinksChanged>
  <ap:AppVersion>16.0000</ap:AppVersion>
</ap: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0x0101001867FBBEFD40724CA20725D6B3094130</vt:lpwstr>
  </property>
</Properties>
</file>